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15D7"/>
    <a:srgbClr val="DB7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98" autoAdjust="0"/>
    <p:restoredTop sz="94660"/>
  </p:normalViewPr>
  <p:slideViewPr>
    <p:cSldViewPr snapToGrid="0">
      <p:cViewPr varScale="1">
        <p:scale>
          <a:sx n="87" d="100"/>
          <a:sy n="87" d="100"/>
        </p:scale>
        <p:origin x="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ad Anirudh" userId="c4345846ef391c6e" providerId="LiveId" clId="{62222887-ED12-4523-992D-6358ADCA114F}"/>
    <pc:docChg chg="undo redo custSel addSld delSld modSld">
      <pc:chgData name="Sharad Anirudh" userId="c4345846ef391c6e" providerId="LiveId" clId="{62222887-ED12-4523-992D-6358ADCA114F}" dt="2025-03-27T04:15:41.772" v="16416" actId="1076"/>
      <pc:docMkLst>
        <pc:docMk/>
      </pc:docMkLst>
      <pc:sldChg chg="setBg">
        <pc:chgData name="Sharad Anirudh" userId="c4345846ef391c6e" providerId="LiveId" clId="{62222887-ED12-4523-992D-6358ADCA114F}" dt="2025-03-26T05:12:09.723" v="14404"/>
        <pc:sldMkLst>
          <pc:docMk/>
          <pc:sldMk cId="143525026" sldId="256"/>
        </pc:sldMkLst>
      </pc:sldChg>
      <pc:sldChg chg="addSp delSp modSp mod modClrScheme modAnim chgLayout">
        <pc:chgData name="Sharad Anirudh" userId="c4345846ef391c6e" providerId="LiveId" clId="{62222887-ED12-4523-992D-6358ADCA114F}" dt="2025-03-24T06:15:52.090" v="2351" actId="12"/>
        <pc:sldMkLst>
          <pc:docMk/>
          <pc:sldMk cId="1170808424" sldId="257"/>
        </pc:sldMkLst>
        <pc:spChg chg="mod ord">
          <ac:chgData name="Sharad Anirudh" userId="c4345846ef391c6e" providerId="LiveId" clId="{62222887-ED12-4523-992D-6358ADCA114F}" dt="2025-03-24T05:11:22.639" v="721" actId="1076"/>
          <ac:spMkLst>
            <pc:docMk/>
            <pc:sldMk cId="1170808424" sldId="257"/>
            <ac:spMk id="2" creationId="{6670BA0D-1620-5EC1-92FF-3D6AB1728C3E}"/>
          </ac:spMkLst>
        </pc:spChg>
        <pc:spChg chg="add del mod">
          <ac:chgData name="Sharad Anirudh" userId="c4345846ef391c6e" providerId="LiveId" clId="{62222887-ED12-4523-992D-6358ADCA114F}" dt="2025-03-24T06:14:05.085" v="2344" actId="20577"/>
          <ac:spMkLst>
            <pc:docMk/>
            <pc:sldMk cId="1170808424" sldId="257"/>
            <ac:spMk id="28" creationId="{8D7D778D-3782-1FDD-B17B-DD5BE6354CD6}"/>
          </ac:spMkLst>
        </pc:spChg>
        <pc:spChg chg="add mod">
          <ac:chgData name="Sharad Anirudh" userId="c4345846ef391c6e" providerId="LiveId" clId="{62222887-ED12-4523-992D-6358ADCA114F}" dt="2025-03-24T06:15:52.090" v="2351" actId="12"/>
          <ac:spMkLst>
            <pc:docMk/>
            <pc:sldMk cId="1170808424" sldId="257"/>
            <ac:spMk id="30" creationId="{6FEDAE0E-A3F7-25A5-ADB2-B851CE731B09}"/>
          </ac:spMkLst>
        </pc:spChg>
        <pc:spChg chg="add mod">
          <ac:chgData name="Sharad Anirudh" userId="c4345846ef391c6e" providerId="LiveId" clId="{62222887-ED12-4523-992D-6358ADCA114F}" dt="2025-03-24T05:48:37.355" v="2343" actId="14100"/>
          <ac:spMkLst>
            <pc:docMk/>
            <pc:sldMk cId="1170808424" sldId="257"/>
            <ac:spMk id="31" creationId="{8C76245A-E00F-D090-1553-47565E33CE62}"/>
          </ac:spMkLst>
        </pc:spChg>
        <pc:picChg chg="add mod ord">
          <ac:chgData name="Sharad Anirudh" userId="c4345846ef391c6e" providerId="LiveId" clId="{62222887-ED12-4523-992D-6358ADCA114F}" dt="2025-03-24T05:45:21.483" v="2305" actId="1440"/>
          <ac:picMkLst>
            <pc:docMk/>
            <pc:sldMk cId="1170808424" sldId="257"/>
            <ac:picMk id="20" creationId="{9EB7C6C7-ABF7-5B58-1BFB-ABF01F519E55}"/>
          </ac:picMkLst>
        </pc:picChg>
      </pc:sldChg>
      <pc:sldChg chg="addSp delSp modSp new mod modClrScheme chgLayout">
        <pc:chgData name="Sharad Anirudh" userId="c4345846ef391c6e" providerId="LiveId" clId="{62222887-ED12-4523-992D-6358ADCA114F}" dt="2025-03-27T04:09:01.315" v="16399" actId="1076"/>
        <pc:sldMkLst>
          <pc:docMk/>
          <pc:sldMk cId="484522364" sldId="258"/>
        </pc:sldMkLst>
        <pc:spChg chg="mod ord">
          <ac:chgData name="Sharad Anirudh" userId="c4345846ef391c6e" providerId="LiveId" clId="{62222887-ED12-4523-992D-6358ADCA114F}" dt="2025-03-26T05:16:11.476" v="14487" actId="20577"/>
          <ac:spMkLst>
            <pc:docMk/>
            <pc:sldMk cId="484522364" sldId="258"/>
            <ac:spMk id="2" creationId="{2651847A-1008-EC12-7A17-AFD80C2414C1}"/>
          </ac:spMkLst>
        </pc:spChg>
        <pc:spChg chg="add mod">
          <ac:chgData name="Sharad Anirudh" userId="c4345846ef391c6e" providerId="LiveId" clId="{62222887-ED12-4523-992D-6358ADCA114F}" dt="2025-03-27T04:07:24.385" v="16383" actId="14100"/>
          <ac:spMkLst>
            <pc:docMk/>
            <pc:sldMk cId="484522364" sldId="258"/>
            <ac:spMk id="4" creationId="{1569CA03-44B4-0892-51AA-F85050BA423F}"/>
          </ac:spMkLst>
        </pc:spChg>
        <pc:spChg chg="add mod">
          <ac:chgData name="Sharad Anirudh" userId="c4345846ef391c6e" providerId="LiveId" clId="{62222887-ED12-4523-992D-6358ADCA114F}" dt="2025-03-27T04:07:32.348" v="16386" actId="14100"/>
          <ac:spMkLst>
            <pc:docMk/>
            <pc:sldMk cId="484522364" sldId="258"/>
            <ac:spMk id="9" creationId="{26D07BC8-99DA-C85A-B222-8421F61D43DB}"/>
          </ac:spMkLst>
        </pc:spChg>
        <pc:spChg chg="add mod">
          <ac:chgData name="Sharad Anirudh" userId="c4345846ef391c6e" providerId="LiveId" clId="{62222887-ED12-4523-992D-6358ADCA114F}" dt="2025-03-27T04:07:36.794" v="16388" actId="14100"/>
          <ac:spMkLst>
            <pc:docMk/>
            <pc:sldMk cId="484522364" sldId="258"/>
            <ac:spMk id="12" creationId="{E76FE5CE-CD0D-D78E-119C-71E4EA27E9B6}"/>
          </ac:spMkLst>
        </pc:spChg>
        <pc:picChg chg="add mod">
          <ac:chgData name="Sharad Anirudh" userId="c4345846ef391c6e" providerId="LiveId" clId="{62222887-ED12-4523-992D-6358ADCA114F}" dt="2025-03-27T04:08:50.825" v="16395" actId="1076"/>
          <ac:picMkLst>
            <pc:docMk/>
            <pc:sldMk cId="484522364" sldId="258"/>
            <ac:picMk id="6" creationId="{29245423-4B9C-D899-D498-16B30E2B1DF2}"/>
          </ac:picMkLst>
        </pc:picChg>
        <pc:picChg chg="add mod">
          <ac:chgData name="Sharad Anirudh" userId="c4345846ef391c6e" providerId="LiveId" clId="{62222887-ED12-4523-992D-6358ADCA114F}" dt="2025-03-27T04:08:54.633" v="16396" actId="1076"/>
          <ac:picMkLst>
            <pc:docMk/>
            <pc:sldMk cId="484522364" sldId="258"/>
            <ac:picMk id="8" creationId="{6FCC10B6-9355-3AF7-10B3-5E4F9B7C9DDA}"/>
          </ac:picMkLst>
        </pc:picChg>
        <pc:picChg chg="add mod">
          <ac:chgData name="Sharad Anirudh" userId="c4345846ef391c6e" providerId="LiveId" clId="{62222887-ED12-4523-992D-6358ADCA114F}" dt="2025-03-27T04:09:01.315" v="16399" actId="1076"/>
          <ac:picMkLst>
            <pc:docMk/>
            <pc:sldMk cId="484522364" sldId="258"/>
            <ac:picMk id="11" creationId="{2109E654-1EA2-7E4A-15AA-148ACA4EFE09}"/>
          </ac:picMkLst>
        </pc:picChg>
      </pc:sldChg>
      <pc:sldChg chg="new del">
        <pc:chgData name="Sharad Anirudh" userId="c4345846ef391c6e" providerId="LiveId" clId="{62222887-ED12-4523-992D-6358ADCA114F}" dt="2025-03-24T07:32:54.714" v="4838" actId="680"/>
        <pc:sldMkLst>
          <pc:docMk/>
          <pc:sldMk cId="140689821" sldId="259"/>
        </pc:sldMkLst>
      </pc:sldChg>
      <pc:sldChg chg="addSp delSp modSp new mod">
        <pc:chgData name="Sharad Anirudh" userId="c4345846ef391c6e" providerId="LiveId" clId="{62222887-ED12-4523-992D-6358ADCA114F}" dt="2025-03-26T05:34:56.892" v="14630" actId="20577"/>
        <pc:sldMkLst>
          <pc:docMk/>
          <pc:sldMk cId="3567136028" sldId="259"/>
        </pc:sldMkLst>
        <pc:spChg chg="mod">
          <ac:chgData name="Sharad Anirudh" userId="c4345846ef391c6e" providerId="LiveId" clId="{62222887-ED12-4523-992D-6358ADCA114F}" dt="2025-03-24T11:09:38.020" v="5860" actId="113"/>
          <ac:spMkLst>
            <pc:docMk/>
            <pc:sldMk cId="3567136028" sldId="259"/>
            <ac:spMk id="2" creationId="{1D8B1E63-235F-0BBD-2953-E1F421798E81}"/>
          </ac:spMkLst>
        </pc:spChg>
        <pc:spChg chg="add mod">
          <ac:chgData name="Sharad Anirudh" userId="c4345846ef391c6e" providerId="LiveId" clId="{62222887-ED12-4523-992D-6358ADCA114F}" dt="2025-03-26T05:34:56.892" v="14630" actId="20577"/>
          <ac:spMkLst>
            <pc:docMk/>
            <pc:sldMk cId="3567136028" sldId="259"/>
            <ac:spMk id="6" creationId="{82C97923-198A-B31D-0540-D81DB4D251DC}"/>
          </ac:spMkLst>
        </pc:spChg>
        <pc:picChg chg="add mod">
          <ac:chgData name="Sharad Anirudh" userId="c4345846ef391c6e" providerId="LiveId" clId="{62222887-ED12-4523-992D-6358ADCA114F}" dt="2025-03-24T10:49:59.725" v="4895" actId="1440"/>
          <ac:picMkLst>
            <pc:docMk/>
            <pc:sldMk cId="3567136028" sldId="259"/>
            <ac:picMk id="4" creationId="{25879F02-08B0-7317-7410-EE2777DA725C}"/>
          </ac:picMkLst>
        </pc:picChg>
        <pc:picChg chg="add mod">
          <ac:chgData name="Sharad Anirudh" userId="c4345846ef391c6e" providerId="LiveId" clId="{62222887-ED12-4523-992D-6358ADCA114F}" dt="2025-03-24T10:49:32.072" v="4894" actId="1440"/>
          <ac:picMkLst>
            <pc:docMk/>
            <pc:sldMk cId="3567136028" sldId="259"/>
            <ac:picMk id="5" creationId="{54686A41-4F57-2CA6-63A9-0ED20070390E}"/>
          </ac:picMkLst>
        </pc:picChg>
      </pc:sldChg>
      <pc:sldChg chg="addSp delSp modSp new mod">
        <pc:chgData name="Sharad Anirudh" userId="c4345846ef391c6e" providerId="LiveId" clId="{62222887-ED12-4523-992D-6358ADCA114F}" dt="2025-03-24T12:56:00.829" v="7260" actId="113"/>
        <pc:sldMkLst>
          <pc:docMk/>
          <pc:sldMk cId="1919807966" sldId="260"/>
        </pc:sldMkLst>
        <pc:spChg chg="mod">
          <ac:chgData name="Sharad Anirudh" userId="c4345846ef391c6e" providerId="LiveId" clId="{62222887-ED12-4523-992D-6358ADCA114F}" dt="2025-03-24T11:19:08.546" v="5975" actId="113"/>
          <ac:spMkLst>
            <pc:docMk/>
            <pc:sldMk cId="1919807966" sldId="260"/>
            <ac:spMk id="2" creationId="{F10314E6-C6B2-E116-4381-300BF8B34A1C}"/>
          </ac:spMkLst>
        </pc:spChg>
        <pc:spChg chg="add mod">
          <ac:chgData name="Sharad Anirudh" userId="c4345846ef391c6e" providerId="LiveId" clId="{62222887-ED12-4523-992D-6358ADCA114F}" dt="2025-03-24T12:56:00.829" v="7260" actId="113"/>
          <ac:spMkLst>
            <pc:docMk/>
            <pc:sldMk cId="1919807966" sldId="260"/>
            <ac:spMk id="9" creationId="{C5637D37-6C8D-5A28-77FB-0CF4D060C0D7}"/>
          </ac:spMkLst>
        </pc:spChg>
        <pc:spChg chg="add mod">
          <ac:chgData name="Sharad Anirudh" userId="c4345846ef391c6e" providerId="LiveId" clId="{62222887-ED12-4523-992D-6358ADCA114F}" dt="2025-03-24T12:55:46.231" v="7259" actId="20577"/>
          <ac:spMkLst>
            <pc:docMk/>
            <pc:sldMk cId="1919807966" sldId="260"/>
            <ac:spMk id="11" creationId="{0FF00617-90AC-0B10-BEFB-B020AA94E89A}"/>
          </ac:spMkLst>
        </pc:spChg>
        <pc:spChg chg="add mod">
          <ac:chgData name="Sharad Anirudh" userId="c4345846ef391c6e" providerId="LiveId" clId="{62222887-ED12-4523-992D-6358ADCA114F}" dt="2025-03-24T12:00:18.665" v="6226" actId="20577"/>
          <ac:spMkLst>
            <pc:docMk/>
            <pc:sldMk cId="1919807966" sldId="260"/>
            <ac:spMk id="13" creationId="{D614151D-47CA-5021-FCBB-4CBC75A65AFD}"/>
          </ac:spMkLst>
        </pc:spChg>
        <pc:spChg chg="add mod">
          <ac:chgData name="Sharad Anirudh" userId="c4345846ef391c6e" providerId="LiveId" clId="{62222887-ED12-4523-992D-6358ADCA114F}" dt="2025-03-24T12:01:08.852" v="6230"/>
          <ac:spMkLst>
            <pc:docMk/>
            <pc:sldMk cId="1919807966" sldId="260"/>
            <ac:spMk id="18" creationId="{2123F000-A30D-248B-84BC-550C48234FEF}"/>
          </ac:spMkLst>
        </pc:spChg>
        <pc:spChg chg="add mod">
          <ac:chgData name="Sharad Anirudh" userId="c4345846ef391c6e" providerId="LiveId" clId="{62222887-ED12-4523-992D-6358ADCA114F}" dt="2025-03-24T12:01:51.020" v="6300" actId="2711"/>
          <ac:spMkLst>
            <pc:docMk/>
            <pc:sldMk cId="1919807966" sldId="260"/>
            <ac:spMk id="21" creationId="{1AC311AB-B7BD-4872-4F55-BB64DD5B03C0}"/>
          </ac:spMkLst>
        </pc:spChg>
        <pc:spChg chg="add mod">
          <ac:chgData name="Sharad Anirudh" userId="c4345846ef391c6e" providerId="LiveId" clId="{62222887-ED12-4523-992D-6358ADCA114F}" dt="2025-03-24T12:41:29.581" v="6892" actId="20577"/>
          <ac:spMkLst>
            <pc:docMk/>
            <pc:sldMk cId="1919807966" sldId="260"/>
            <ac:spMk id="24" creationId="{894033C8-C6E4-C069-89AE-DCA76DDA2D0D}"/>
          </ac:spMkLst>
        </pc:spChg>
        <pc:picChg chg="add mod">
          <ac:chgData name="Sharad Anirudh" userId="c4345846ef391c6e" providerId="LiveId" clId="{62222887-ED12-4523-992D-6358ADCA114F}" dt="2025-03-24T11:56:45.139" v="6063" actId="1076"/>
          <ac:picMkLst>
            <pc:docMk/>
            <pc:sldMk cId="1919807966" sldId="260"/>
            <ac:picMk id="3" creationId="{D6A3C378-1D84-ABDB-F580-4E0EDA44587A}"/>
          </ac:picMkLst>
        </pc:picChg>
        <pc:cxnChg chg="add mod">
          <ac:chgData name="Sharad Anirudh" userId="c4345846ef391c6e" providerId="LiveId" clId="{62222887-ED12-4523-992D-6358ADCA114F}" dt="2025-03-24T11:58:56.325" v="6154" actId="208"/>
          <ac:cxnSpMkLst>
            <pc:docMk/>
            <pc:sldMk cId="1919807966" sldId="260"/>
            <ac:cxnSpMk id="15" creationId="{7D6F52A3-12DB-A86C-7110-6932514B0645}"/>
          </ac:cxnSpMkLst>
        </pc:cxnChg>
        <pc:cxnChg chg="add mod">
          <ac:chgData name="Sharad Anirudh" userId="c4345846ef391c6e" providerId="LiveId" clId="{62222887-ED12-4523-992D-6358ADCA114F}" dt="2025-03-24T11:59:30.312" v="6158" actId="1076"/>
          <ac:cxnSpMkLst>
            <pc:docMk/>
            <pc:sldMk cId="1919807966" sldId="260"/>
            <ac:cxnSpMk id="19" creationId="{9D0BB55F-309C-56F4-F984-61864DAE505B}"/>
          </ac:cxnSpMkLst>
        </pc:cxnChg>
        <pc:cxnChg chg="add mod">
          <ac:chgData name="Sharad Anirudh" userId="c4345846ef391c6e" providerId="LiveId" clId="{62222887-ED12-4523-992D-6358ADCA114F}" dt="2025-03-24T12:01:14.975" v="6232" actId="1076"/>
          <ac:cxnSpMkLst>
            <pc:docMk/>
            <pc:sldMk cId="1919807966" sldId="260"/>
            <ac:cxnSpMk id="22" creationId="{E0B3490C-A030-3A4E-B9CC-652C94AA7037}"/>
          </ac:cxnSpMkLst>
        </pc:cxnChg>
        <pc:cxnChg chg="add mod">
          <ac:chgData name="Sharad Anirudh" userId="c4345846ef391c6e" providerId="LiveId" clId="{62222887-ED12-4523-992D-6358ADCA114F}" dt="2025-03-24T12:02:27.027" v="6304" actId="1076"/>
          <ac:cxnSpMkLst>
            <pc:docMk/>
            <pc:sldMk cId="1919807966" sldId="260"/>
            <ac:cxnSpMk id="25" creationId="{4BF406BE-860E-ABC9-2D8E-20F265378AF2}"/>
          </ac:cxnSpMkLst>
        </pc:cxnChg>
      </pc:sldChg>
      <pc:sldChg chg="addSp delSp modSp new mod">
        <pc:chgData name="Sharad Anirudh" userId="c4345846ef391c6e" providerId="LiveId" clId="{62222887-ED12-4523-992D-6358ADCA114F}" dt="2025-03-26T02:50:58.282" v="14307" actId="20577"/>
        <pc:sldMkLst>
          <pc:docMk/>
          <pc:sldMk cId="2204240215" sldId="261"/>
        </pc:sldMkLst>
        <pc:spChg chg="mod">
          <ac:chgData name="Sharad Anirudh" userId="c4345846ef391c6e" providerId="LiveId" clId="{62222887-ED12-4523-992D-6358ADCA114F}" dt="2025-03-25T04:09:33.268" v="7299" actId="113"/>
          <ac:spMkLst>
            <pc:docMk/>
            <pc:sldMk cId="2204240215" sldId="261"/>
            <ac:spMk id="2" creationId="{1B58BF2F-5BE7-DAB5-15AB-BB5D0E318027}"/>
          </ac:spMkLst>
        </pc:spChg>
        <pc:spChg chg="add mod">
          <ac:chgData name="Sharad Anirudh" userId="c4345846ef391c6e" providerId="LiveId" clId="{62222887-ED12-4523-992D-6358ADCA114F}" dt="2025-03-25T05:33:49.908" v="9810" actId="20577"/>
          <ac:spMkLst>
            <pc:docMk/>
            <pc:sldMk cId="2204240215" sldId="261"/>
            <ac:spMk id="3" creationId="{DB3DECD1-651B-32D1-BD56-830737805D86}"/>
          </ac:spMkLst>
        </pc:spChg>
        <pc:spChg chg="add mod">
          <ac:chgData name="Sharad Anirudh" userId="c4345846ef391c6e" providerId="LiveId" clId="{62222887-ED12-4523-992D-6358ADCA114F}" dt="2025-03-25T05:35:52.115" v="9820" actId="1076"/>
          <ac:spMkLst>
            <pc:docMk/>
            <pc:sldMk cId="2204240215" sldId="261"/>
            <ac:spMk id="18" creationId="{D166EC56-3EE8-8C0D-8F1C-078CFE3B2651}"/>
          </ac:spMkLst>
        </pc:spChg>
        <pc:spChg chg="add mod">
          <ac:chgData name="Sharad Anirudh" userId="c4345846ef391c6e" providerId="LiveId" clId="{62222887-ED12-4523-992D-6358ADCA114F}" dt="2025-03-25T05:36:06.358" v="9824" actId="1076"/>
          <ac:spMkLst>
            <pc:docMk/>
            <pc:sldMk cId="2204240215" sldId="261"/>
            <ac:spMk id="19" creationId="{8A465130-E795-5BE4-6B5F-2EB442F92081}"/>
          </ac:spMkLst>
        </pc:spChg>
        <pc:spChg chg="add mod">
          <ac:chgData name="Sharad Anirudh" userId="c4345846ef391c6e" providerId="LiveId" clId="{62222887-ED12-4523-992D-6358ADCA114F}" dt="2025-03-25T05:36:02.347" v="9823" actId="1076"/>
          <ac:spMkLst>
            <pc:docMk/>
            <pc:sldMk cId="2204240215" sldId="261"/>
            <ac:spMk id="20" creationId="{EC088086-EDAC-B23A-5158-E4DFA149E77B}"/>
          </ac:spMkLst>
        </pc:spChg>
        <pc:spChg chg="add mod">
          <ac:chgData name="Sharad Anirudh" userId="c4345846ef391c6e" providerId="LiveId" clId="{62222887-ED12-4523-992D-6358ADCA114F}" dt="2025-03-26T02:50:58.282" v="14307" actId="20577"/>
          <ac:spMkLst>
            <pc:docMk/>
            <pc:sldMk cId="2204240215" sldId="261"/>
            <ac:spMk id="21" creationId="{63D82B0C-E45E-24D0-B103-F327C81FD395}"/>
          </ac:spMkLst>
        </pc:spChg>
        <pc:picChg chg="add mod">
          <ac:chgData name="Sharad Anirudh" userId="c4345846ef391c6e" providerId="LiveId" clId="{62222887-ED12-4523-992D-6358ADCA114F}" dt="2025-03-25T05:39:20.012" v="9831" actId="1076"/>
          <ac:picMkLst>
            <pc:docMk/>
            <pc:sldMk cId="2204240215" sldId="261"/>
            <ac:picMk id="8" creationId="{D5A87CDF-0D3F-1D8B-7BAB-F053063B7E67}"/>
          </ac:picMkLst>
        </pc:picChg>
        <pc:picChg chg="add mod">
          <ac:chgData name="Sharad Anirudh" userId="c4345846ef391c6e" providerId="LiveId" clId="{62222887-ED12-4523-992D-6358ADCA114F}" dt="2025-03-25T05:39:36.423" v="9836" actId="1076"/>
          <ac:picMkLst>
            <pc:docMk/>
            <pc:sldMk cId="2204240215" sldId="261"/>
            <ac:picMk id="11" creationId="{AD257014-5D9F-D5C9-9C51-3B5CD20EF5D7}"/>
          </ac:picMkLst>
        </pc:picChg>
        <pc:picChg chg="add mod">
          <ac:chgData name="Sharad Anirudh" userId="c4345846ef391c6e" providerId="LiveId" clId="{62222887-ED12-4523-992D-6358ADCA114F}" dt="2025-03-25T05:39:37.929" v="9837" actId="1076"/>
          <ac:picMkLst>
            <pc:docMk/>
            <pc:sldMk cId="2204240215" sldId="261"/>
            <ac:picMk id="14" creationId="{0912A79C-9D03-3BA6-77F2-6CE4487ABA11}"/>
          </ac:picMkLst>
        </pc:picChg>
        <pc:picChg chg="add mod">
          <ac:chgData name="Sharad Anirudh" userId="c4345846ef391c6e" providerId="LiveId" clId="{62222887-ED12-4523-992D-6358ADCA114F}" dt="2025-03-25T05:39:34.627" v="9835" actId="1076"/>
          <ac:picMkLst>
            <pc:docMk/>
            <pc:sldMk cId="2204240215" sldId="261"/>
            <ac:picMk id="16" creationId="{DD12AED4-E278-F9FD-53E2-1FD282B3CC71}"/>
          </ac:picMkLst>
        </pc:picChg>
      </pc:sldChg>
      <pc:sldChg chg="addSp delSp modSp new mod">
        <pc:chgData name="Sharad Anirudh" userId="c4345846ef391c6e" providerId="LiveId" clId="{62222887-ED12-4523-992D-6358ADCA114F}" dt="2025-03-26T05:26:45.467" v="14577" actId="14100"/>
        <pc:sldMkLst>
          <pc:docMk/>
          <pc:sldMk cId="2651417155" sldId="262"/>
        </pc:sldMkLst>
        <pc:spChg chg="mod">
          <ac:chgData name="Sharad Anirudh" userId="c4345846ef391c6e" providerId="LiveId" clId="{62222887-ED12-4523-992D-6358ADCA114F}" dt="2025-03-26T05:16:36.826" v="14521" actId="20577"/>
          <ac:spMkLst>
            <pc:docMk/>
            <pc:sldMk cId="2651417155" sldId="262"/>
            <ac:spMk id="2" creationId="{C28CD8EB-842C-0246-502A-6B4CAF8F2839}"/>
          </ac:spMkLst>
        </pc:spChg>
        <pc:spChg chg="add mod">
          <ac:chgData name="Sharad Anirudh" userId="c4345846ef391c6e" providerId="LiveId" clId="{62222887-ED12-4523-992D-6358ADCA114F}" dt="2025-03-26T05:26:45.467" v="14577" actId="14100"/>
          <ac:spMkLst>
            <pc:docMk/>
            <pc:sldMk cId="2651417155" sldId="262"/>
            <ac:spMk id="7" creationId="{102EA31D-307B-A0FB-F6FA-DFBBE9658D3E}"/>
          </ac:spMkLst>
        </pc:spChg>
        <pc:picChg chg="add mod">
          <ac:chgData name="Sharad Anirudh" userId="c4345846ef391c6e" providerId="LiveId" clId="{62222887-ED12-4523-992D-6358ADCA114F}" dt="2025-03-25T06:35:55.433" v="11335" actId="1076"/>
          <ac:picMkLst>
            <pc:docMk/>
            <pc:sldMk cId="2651417155" sldId="262"/>
            <ac:picMk id="5" creationId="{ED8D0DF1-CA21-7DD9-2126-AA811DB61E4A}"/>
          </ac:picMkLst>
        </pc:picChg>
        <pc:picChg chg="add mod">
          <ac:chgData name="Sharad Anirudh" userId="c4345846ef391c6e" providerId="LiveId" clId="{62222887-ED12-4523-992D-6358ADCA114F}" dt="2025-03-25T06:35:58.985" v="11336" actId="1076"/>
          <ac:picMkLst>
            <pc:docMk/>
            <pc:sldMk cId="2651417155" sldId="262"/>
            <ac:picMk id="6" creationId="{56788B15-CAD3-9BEB-9B34-4555F8CCADAC}"/>
          </ac:picMkLst>
        </pc:picChg>
      </pc:sldChg>
      <pc:sldChg chg="addSp modSp new mod">
        <pc:chgData name="Sharad Anirudh" userId="c4345846ef391c6e" providerId="LiveId" clId="{62222887-ED12-4523-992D-6358ADCA114F}" dt="2025-03-26T05:16:51.292" v="14525" actId="113"/>
        <pc:sldMkLst>
          <pc:docMk/>
          <pc:sldMk cId="3466710837" sldId="263"/>
        </pc:sldMkLst>
        <pc:spChg chg="mod">
          <ac:chgData name="Sharad Anirudh" userId="c4345846ef391c6e" providerId="LiveId" clId="{62222887-ED12-4523-992D-6358ADCA114F}" dt="2025-03-26T05:16:51.292" v="14525" actId="113"/>
          <ac:spMkLst>
            <pc:docMk/>
            <pc:sldMk cId="3466710837" sldId="263"/>
            <ac:spMk id="2" creationId="{16749958-09D6-CC9A-E11D-CAF3D505E7E5}"/>
          </ac:spMkLst>
        </pc:spChg>
        <pc:spChg chg="add mod">
          <ac:chgData name="Sharad Anirudh" userId="c4345846ef391c6e" providerId="LiveId" clId="{62222887-ED12-4523-992D-6358ADCA114F}" dt="2025-03-25T08:47:21.722" v="12273" actId="208"/>
          <ac:spMkLst>
            <pc:docMk/>
            <pc:sldMk cId="3466710837" sldId="263"/>
            <ac:spMk id="7" creationId="{E12F02B8-617A-753E-773E-9E4FE392DEDF}"/>
          </ac:spMkLst>
        </pc:spChg>
        <pc:spChg chg="add mod">
          <ac:chgData name="Sharad Anirudh" userId="c4345846ef391c6e" providerId="LiveId" clId="{62222887-ED12-4523-992D-6358ADCA114F}" dt="2025-03-25T08:47:15.225" v="12272" actId="208"/>
          <ac:spMkLst>
            <pc:docMk/>
            <pc:sldMk cId="3466710837" sldId="263"/>
            <ac:spMk id="11" creationId="{92AA32DC-8297-50BC-7734-E19B887F41E6}"/>
          </ac:spMkLst>
        </pc:spChg>
        <pc:spChg chg="add mod">
          <ac:chgData name="Sharad Anirudh" userId="c4345846ef391c6e" providerId="LiveId" clId="{62222887-ED12-4523-992D-6358ADCA114F}" dt="2025-03-25T08:47:05.880" v="12271" actId="208"/>
          <ac:spMkLst>
            <pc:docMk/>
            <pc:sldMk cId="3466710837" sldId="263"/>
            <ac:spMk id="15" creationId="{2B7394A7-FEAC-B02B-802E-54920305EA2F}"/>
          </ac:spMkLst>
        </pc:spChg>
        <pc:spChg chg="add mod">
          <ac:chgData name="Sharad Anirudh" userId="c4345846ef391c6e" providerId="LiveId" clId="{62222887-ED12-4523-992D-6358ADCA114F}" dt="2025-03-25T08:46:49.140" v="12268" actId="208"/>
          <ac:spMkLst>
            <pc:docMk/>
            <pc:sldMk cId="3466710837" sldId="263"/>
            <ac:spMk id="20" creationId="{D7B64BE1-EDF2-E17E-3003-5D3666720EBD}"/>
          </ac:spMkLst>
        </pc:spChg>
        <pc:spChg chg="add mod">
          <ac:chgData name="Sharad Anirudh" userId="c4345846ef391c6e" providerId="LiveId" clId="{62222887-ED12-4523-992D-6358ADCA114F}" dt="2025-03-25T08:47:00.959" v="12270" actId="208"/>
          <ac:spMkLst>
            <pc:docMk/>
            <pc:sldMk cId="3466710837" sldId="263"/>
            <ac:spMk id="24" creationId="{960405D5-37E2-2C9C-A884-7E86324F2A98}"/>
          </ac:spMkLst>
        </pc:spChg>
        <pc:spChg chg="add mod">
          <ac:chgData name="Sharad Anirudh" userId="c4345846ef391c6e" providerId="LiveId" clId="{62222887-ED12-4523-992D-6358ADCA114F}" dt="2025-03-25T08:50:00.595" v="12291" actId="20577"/>
          <ac:spMkLst>
            <pc:docMk/>
            <pc:sldMk cId="3466710837" sldId="263"/>
            <ac:spMk id="29" creationId="{2EA15569-4E96-E1B9-823F-63887D573B70}"/>
          </ac:spMkLst>
        </pc:spChg>
        <pc:picChg chg="add mod">
          <ac:chgData name="Sharad Anirudh" userId="c4345846ef391c6e" providerId="LiveId" clId="{62222887-ED12-4523-992D-6358ADCA114F}" dt="2025-03-25T07:45:47.528" v="11420" actId="1076"/>
          <ac:picMkLst>
            <pc:docMk/>
            <pc:sldMk cId="3466710837" sldId="263"/>
            <ac:picMk id="4" creationId="{62D74F33-24EB-4511-60B8-19FA2A6FD082}"/>
          </ac:picMkLst>
        </pc:picChg>
        <pc:picChg chg="add mod">
          <ac:chgData name="Sharad Anirudh" userId="c4345846ef391c6e" providerId="LiveId" clId="{62222887-ED12-4523-992D-6358ADCA114F}" dt="2025-03-25T08:06:50.156" v="11429" actId="1076"/>
          <ac:picMkLst>
            <pc:docMk/>
            <pc:sldMk cId="3466710837" sldId="263"/>
            <ac:picMk id="8" creationId="{8D802596-61B0-FADD-6C02-091C207A0BC3}"/>
          </ac:picMkLst>
        </pc:picChg>
        <pc:picChg chg="add mod">
          <ac:chgData name="Sharad Anirudh" userId="c4345846ef391c6e" providerId="LiveId" clId="{62222887-ED12-4523-992D-6358ADCA114F}" dt="2025-03-25T08:09:09.167" v="11609" actId="1076"/>
          <ac:picMkLst>
            <pc:docMk/>
            <pc:sldMk cId="3466710837" sldId="263"/>
            <ac:picMk id="12" creationId="{643B2E63-1598-6F41-2F26-9EE5CB16BB39}"/>
          </ac:picMkLst>
        </pc:picChg>
        <pc:picChg chg="add mod">
          <ac:chgData name="Sharad Anirudh" userId="c4345846ef391c6e" providerId="LiveId" clId="{62222887-ED12-4523-992D-6358ADCA114F}" dt="2025-03-25T08:10:53.823" v="11699" actId="1076"/>
          <ac:picMkLst>
            <pc:docMk/>
            <pc:sldMk cId="3466710837" sldId="263"/>
            <ac:picMk id="16" creationId="{C2A42B5F-0C83-BF7D-77EC-B61A46583A29}"/>
          </ac:picMkLst>
        </pc:picChg>
        <pc:picChg chg="add mod">
          <ac:chgData name="Sharad Anirudh" userId="c4345846ef391c6e" providerId="LiveId" clId="{62222887-ED12-4523-992D-6358ADCA114F}" dt="2025-03-25T08:13:32.040" v="11939" actId="1076"/>
          <ac:picMkLst>
            <pc:docMk/>
            <pc:sldMk cId="3466710837" sldId="263"/>
            <ac:picMk id="21" creationId="{C4EF1D82-EE57-A772-C6C8-9006A4A38C52}"/>
          </ac:picMkLst>
        </pc:picChg>
        <pc:picChg chg="add mod">
          <ac:chgData name="Sharad Anirudh" userId="c4345846ef391c6e" providerId="LiveId" clId="{62222887-ED12-4523-992D-6358ADCA114F}" dt="2025-03-25T08:33:15.375" v="11950" actId="207"/>
          <ac:picMkLst>
            <pc:docMk/>
            <pc:sldMk cId="3466710837" sldId="263"/>
            <ac:picMk id="26" creationId="{2A64B5BF-CEB9-84F9-5058-763283B25D35}"/>
          </ac:picMkLst>
        </pc:picChg>
        <pc:picChg chg="add mod">
          <ac:chgData name="Sharad Anirudh" userId="c4345846ef391c6e" providerId="LiveId" clId="{62222887-ED12-4523-992D-6358ADCA114F}" dt="2025-03-25T08:44:36.017" v="12266" actId="1076"/>
          <ac:picMkLst>
            <pc:docMk/>
            <pc:sldMk cId="3466710837" sldId="263"/>
            <ac:picMk id="31" creationId="{8239309A-6643-5853-EF28-0981B0F9F759}"/>
          </ac:picMkLst>
        </pc:picChg>
        <pc:cxnChg chg="add mod">
          <ac:chgData name="Sharad Anirudh" userId="c4345846ef391c6e" providerId="LiveId" clId="{62222887-ED12-4523-992D-6358ADCA114F}" dt="2025-03-25T08:06:06.140" v="11426" actId="208"/>
          <ac:cxnSpMkLst>
            <pc:docMk/>
            <pc:sldMk cId="3466710837" sldId="263"/>
            <ac:cxnSpMk id="6" creationId="{9CAC9A47-D533-EE41-EB67-11FD91A3F8F6}"/>
          </ac:cxnSpMkLst>
        </pc:cxnChg>
        <pc:cxnChg chg="add mod">
          <ac:chgData name="Sharad Anirudh" userId="c4345846ef391c6e" providerId="LiveId" clId="{62222887-ED12-4523-992D-6358ADCA114F}" dt="2025-03-25T08:08:30.214" v="11537" actId="208"/>
          <ac:cxnSpMkLst>
            <pc:docMk/>
            <pc:sldMk cId="3466710837" sldId="263"/>
            <ac:cxnSpMk id="10" creationId="{548F1156-0C6F-FCFC-E3A4-2F832B5A5235}"/>
          </ac:cxnSpMkLst>
        </pc:cxnChg>
        <pc:cxnChg chg="add mod">
          <ac:chgData name="Sharad Anirudh" userId="c4345846ef391c6e" providerId="LiveId" clId="{62222887-ED12-4523-992D-6358ADCA114F}" dt="2025-03-25T08:10:22.730" v="11689" actId="208"/>
          <ac:cxnSpMkLst>
            <pc:docMk/>
            <pc:sldMk cId="3466710837" sldId="263"/>
            <ac:cxnSpMk id="14" creationId="{696E67E7-CDA6-F2F2-332B-996BF54FA482}"/>
          </ac:cxnSpMkLst>
        </pc:cxnChg>
        <pc:cxnChg chg="add mod">
          <ac:chgData name="Sharad Anirudh" userId="c4345846ef391c6e" providerId="LiveId" clId="{62222887-ED12-4523-992D-6358ADCA114F}" dt="2025-03-25T08:13:23.838" v="11936" actId="1076"/>
          <ac:cxnSpMkLst>
            <pc:docMk/>
            <pc:sldMk cId="3466710837" sldId="263"/>
            <ac:cxnSpMk id="18" creationId="{C9572A04-6344-CF5A-76B1-0830930123AA}"/>
          </ac:cxnSpMkLst>
        </pc:cxnChg>
        <pc:cxnChg chg="add mod">
          <ac:chgData name="Sharad Anirudh" userId="c4345846ef391c6e" providerId="LiveId" clId="{62222887-ED12-4523-992D-6358ADCA114F}" dt="2025-03-25T08:33:28.181" v="12025" actId="208"/>
          <ac:cxnSpMkLst>
            <pc:docMk/>
            <pc:sldMk cId="3466710837" sldId="263"/>
            <ac:cxnSpMk id="23" creationId="{4FA424B8-2E6F-F33D-2B6E-DE73D7699505}"/>
          </ac:cxnSpMkLst>
        </pc:cxnChg>
        <pc:cxnChg chg="add mod">
          <ac:chgData name="Sharad Anirudh" userId="c4345846ef391c6e" providerId="LiveId" clId="{62222887-ED12-4523-992D-6358ADCA114F}" dt="2025-03-25T08:39:06.896" v="12163" actId="208"/>
          <ac:cxnSpMkLst>
            <pc:docMk/>
            <pc:sldMk cId="3466710837" sldId="263"/>
            <ac:cxnSpMk id="27" creationId="{166AE564-35F9-5E6D-D569-CDE5212189F7}"/>
          </ac:cxnSpMkLst>
        </pc:cxnChg>
      </pc:sldChg>
      <pc:sldChg chg="addSp modSp new mod">
        <pc:chgData name="Sharad Anirudh" userId="c4345846ef391c6e" providerId="LiveId" clId="{62222887-ED12-4523-992D-6358ADCA114F}" dt="2025-03-27T04:14:55.817" v="16413" actId="1076"/>
        <pc:sldMkLst>
          <pc:docMk/>
          <pc:sldMk cId="2686365294" sldId="264"/>
        </pc:sldMkLst>
        <pc:spChg chg="mod">
          <ac:chgData name="Sharad Anirudh" userId="c4345846ef391c6e" providerId="LiveId" clId="{62222887-ED12-4523-992D-6358ADCA114F}" dt="2025-03-26T05:16:54.970" v="14526" actId="113"/>
          <ac:spMkLst>
            <pc:docMk/>
            <pc:sldMk cId="2686365294" sldId="264"/>
            <ac:spMk id="2" creationId="{225BC7D0-18E1-709E-F7A4-F1E1F2D5BA6C}"/>
          </ac:spMkLst>
        </pc:spChg>
        <pc:spChg chg="add mod">
          <ac:chgData name="Sharad Anirudh" userId="c4345846ef391c6e" providerId="LiveId" clId="{62222887-ED12-4523-992D-6358ADCA114F}" dt="2025-03-26T03:03:18.589" v="14376" actId="14100"/>
          <ac:spMkLst>
            <pc:docMk/>
            <pc:sldMk cId="2686365294" sldId="264"/>
            <ac:spMk id="3" creationId="{39872C89-D473-85CF-D92B-2AF885E2CAE3}"/>
          </ac:spMkLst>
        </pc:spChg>
        <pc:spChg chg="add mod">
          <ac:chgData name="Sharad Anirudh" userId="c4345846ef391c6e" providerId="LiveId" clId="{62222887-ED12-4523-992D-6358ADCA114F}" dt="2025-03-26T02:56:26.903" v="14350" actId="1076"/>
          <ac:spMkLst>
            <pc:docMk/>
            <pc:sldMk cId="2686365294" sldId="264"/>
            <ac:spMk id="4" creationId="{A46703E0-52F8-4446-C438-EFC2D6C7EA57}"/>
          </ac:spMkLst>
        </pc:spChg>
        <pc:spChg chg="add mod">
          <ac:chgData name="Sharad Anirudh" userId="c4345846ef391c6e" providerId="LiveId" clId="{62222887-ED12-4523-992D-6358ADCA114F}" dt="2025-03-26T03:02:53.684" v="14373" actId="14100"/>
          <ac:spMkLst>
            <pc:docMk/>
            <pc:sldMk cId="2686365294" sldId="264"/>
            <ac:spMk id="5" creationId="{05A56328-8C58-EBBA-44EA-4E58254A4344}"/>
          </ac:spMkLst>
        </pc:spChg>
        <pc:spChg chg="add mod">
          <ac:chgData name="Sharad Anirudh" userId="c4345846ef391c6e" providerId="LiveId" clId="{62222887-ED12-4523-992D-6358ADCA114F}" dt="2025-03-26T02:56:23.143" v="14349" actId="1076"/>
          <ac:spMkLst>
            <pc:docMk/>
            <pc:sldMk cId="2686365294" sldId="264"/>
            <ac:spMk id="6" creationId="{563C5312-8E59-466F-CA7A-0E42949E0EBA}"/>
          </ac:spMkLst>
        </pc:spChg>
        <pc:spChg chg="add mod">
          <ac:chgData name="Sharad Anirudh" userId="c4345846ef391c6e" providerId="LiveId" clId="{62222887-ED12-4523-992D-6358ADCA114F}" dt="2025-03-26T02:52:49.157" v="14310" actId="1076"/>
          <ac:spMkLst>
            <pc:docMk/>
            <pc:sldMk cId="2686365294" sldId="264"/>
            <ac:spMk id="7" creationId="{7F14D8BE-9554-6FB1-3565-3BD89FD2062B}"/>
          </ac:spMkLst>
        </pc:spChg>
        <pc:picChg chg="add mod">
          <ac:chgData name="Sharad Anirudh" userId="c4345846ef391c6e" providerId="LiveId" clId="{62222887-ED12-4523-992D-6358ADCA114F}" dt="2025-03-26T02:59:30.903" v="14363" actId="1076"/>
          <ac:picMkLst>
            <pc:docMk/>
            <pc:sldMk cId="2686365294" sldId="264"/>
            <ac:picMk id="9" creationId="{7FC13E76-6E74-17A2-CB97-98654A8CFAB4}"/>
          </ac:picMkLst>
        </pc:picChg>
        <pc:picChg chg="add mod">
          <ac:chgData name="Sharad Anirudh" userId="c4345846ef391c6e" providerId="LiveId" clId="{62222887-ED12-4523-992D-6358ADCA114F}" dt="2025-03-26T02:55:52.217" v="14341" actId="1076"/>
          <ac:picMkLst>
            <pc:docMk/>
            <pc:sldMk cId="2686365294" sldId="264"/>
            <ac:picMk id="11" creationId="{A6A44E5E-73E4-85BD-DD5E-BFDC7E8D5586}"/>
          </ac:picMkLst>
        </pc:picChg>
        <pc:picChg chg="add mod">
          <ac:chgData name="Sharad Anirudh" userId="c4345846ef391c6e" providerId="LiveId" clId="{62222887-ED12-4523-992D-6358ADCA114F}" dt="2025-03-27T04:14:55.817" v="16413" actId="1076"/>
          <ac:picMkLst>
            <pc:docMk/>
            <pc:sldMk cId="2686365294" sldId="264"/>
            <ac:picMk id="13" creationId="{EF53E299-A7A5-A2A2-08BA-11F28DC4CCD2}"/>
          </ac:picMkLst>
        </pc:picChg>
        <pc:picChg chg="add mod">
          <ac:chgData name="Sharad Anirudh" userId="c4345846ef391c6e" providerId="LiveId" clId="{62222887-ED12-4523-992D-6358ADCA114F}" dt="2025-03-26T02:59:34.441" v="14364" actId="1076"/>
          <ac:picMkLst>
            <pc:docMk/>
            <pc:sldMk cId="2686365294" sldId="264"/>
            <ac:picMk id="15" creationId="{01AEB016-16EA-C992-AC7D-6D04273440FE}"/>
          </ac:picMkLst>
        </pc:picChg>
        <pc:picChg chg="add mod">
          <ac:chgData name="Sharad Anirudh" userId="c4345846ef391c6e" providerId="LiveId" clId="{62222887-ED12-4523-992D-6358ADCA114F}" dt="2025-03-26T02:59:50.689" v="14366" actId="1076"/>
          <ac:picMkLst>
            <pc:docMk/>
            <pc:sldMk cId="2686365294" sldId="264"/>
            <ac:picMk id="17" creationId="{F6C8D35B-4857-66AD-1FA9-2690EE81144A}"/>
          </ac:picMkLst>
        </pc:picChg>
        <pc:picChg chg="add mod">
          <ac:chgData name="Sharad Anirudh" userId="c4345846ef391c6e" providerId="LiveId" clId="{62222887-ED12-4523-992D-6358ADCA114F}" dt="2025-03-26T02:59:53.438" v="14367" actId="1076"/>
          <ac:picMkLst>
            <pc:docMk/>
            <pc:sldMk cId="2686365294" sldId="264"/>
            <ac:picMk id="19" creationId="{2CF40D73-6CC9-2E6C-62CB-9B3BD20B3EAE}"/>
          </ac:picMkLst>
        </pc:picChg>
      </pc:sldChg>
      <pc:sldChg chg="addSp delSp modSp new mod">
        <pc:chgData name="Sharad Anirudh" userId="c4345846ef391c6e" providerId="LiveId" clId="{62222887-ED12-4523-992D-6358ADCA114F}" dt="2025-03-27T04:15:41.772" v="16416" actId="1076"/>
        <pc:sldMkLst>
          <pc:docMk/>
          <pc:sldMk cId="4011448617" sldId="265"/>
        </pc:sldMkLst>
        <pc:spChg chg="mod">
          <ac:chgData name="Sharad Anirudh" userId="c4345846ef391c6e" providerId="LiveId" clId="{62222887-ED12-4523-992D-6358ADCA114F}" dt="2025-03-26T06:13:39.711" v="16328" actId="1076"/>
          <ac:spMkLst>
            <pc:docMk/>
            <pc:sldMk cId="4011448617" sldId="265"/>
            <ac:spMk id="2" creationId="{70B74144-598A-E65A-6C7A-BABD59E31D93}"/>
          </ac:spMkLst>
        </pc:spChg>
        <pc:spChg chg="add del mod">
          <ac:chgData name="Sharad Anirudh" userId="c4345846ef391c6e" providerId="LiveId" clId="{62222887-ED12-4523-992D-6358ADCA114F}" dt="2025-03-26T05:22:20.263" v="14571" actId="11529"/>
          <ac:spMkLst>
            <pc:docMk/>
            <pc:sldMk cId="4011448617" sldId="265"/>
            <ac:spMk id="3" creationId="{383EA678-9162-247F-F985-8C014BE1C2E9}"/>
          </ac:spMkLst>
        </pc:spChg>
        <pc:spChg chg="add del">
          <ac:chgData name="Sharad Anirudh" userId="c4345846ef391c6e" providerId="LiveId" clId="{62222887-ED12-4523-992D-6358ADCA114F}" dt="2025-03-26T05:26:23.180" v="14573" actId="11529"/>
          <ac:spMkLst>
            <pc:docMk/>
            <pc:sldMk cId="4011448617" sldId="265"/>
            <ac:spMk id="4" creationId="{5C84B8A5-68F2-7E66-9BD4-47B9E0DC28F7}"/>
          </ac:spMkLst>
        </pc:spChg>
        <pc:spChg chg="add del">
          <ac:chgData name="Sharad Anirudh" userId="c4345846ef391c6e" providerId="LiveId" clId="{62222887-ED12-4523-992D-6358ADCA114F}" dt="2025-03-26T05:26:33.185" v="14575" actId="11529"/>
          <ac:spMkLst>
            <pc:docMk/>
            <pc:sldMk cId="4011448617" sldId="265"/>
            <ac:spMk id="5" creationId="{175F2F92-812F-1ABC-416C-1A88DA57E05D}"/>
          </ac:spMkLst>
        </pc:spChg>
        <pc:spChg chg="add mod">
          <ac:chgData name="Sharad Anirudh" userId="c4345846ef391c6e" providerId="LiveId" clId="{62222887-ED12-4523-992D-6358ADCA114F}" dt="2025-03-27T03:46:37.690" v="16337" actId="1076"/>
          <ac:spMkLst>
            <pc:docMk/>
            <pc:sldMk cId="4011448617" sldId="265"/>
            <ac:spMk id="6" creationId="{808CECCE-2635-93AD-3B54-314419A4B756}"/>
          </ac:spMkLst>
        </pc:spChg>
        <pc:spChg chg="add mod">
          <ac:chgData name="Sharad Anirudh" userId="c4345846ef391c6e" providerId="LiveId" clId="{62222887-ED12-4523-992D-6358ADCA114F}" dt="2025-03-27T03:46:15.035" v="16335" actId="1076"/>
          <ac:spMkLst>
            <pc:docMk/>
            <pc:sldMk cId="4011448617" sldId="265"/>
            <ac:spMk id="8" creationId="{D9FF709A-C3DD-C665-2870-1BA4D3619C80}"/>
          </ac:spMkLst>
        </pc:spChg>
        <pc:spChg chg="add mod">
          <ac:chgData name="Sharad Anirudh" userId="c4345846ef391c6e" providerId="LiveId" clId="{62222887-ED12-4523-992D-6358ADCA114F}" dt="2025-03-27T03:45:58.967" v="16333" actId="1076"/>
          <ac:spMkLst>
            <pc:docMk/>
            <pc:sldMk cId="4011448617" sldId="265"/>
            <ac:spMk id="10" creationId="{3A6BB756-87C2-5AF7-AEDE-3101BF107371}"/>
          </ac:spMkLst>
        </pc:spChg>
        <pc:spChg chg="add mod">
          <ac:chgData name="Sharad Anirudh" userId="c4345846ef391c6e" providerId="LiveId" clId="{62222887-ED12-4523-992D-6358ADCA114F}" dt="2025-03-27T03:45:50.130" v="16331" actId="1076"/>
          <ac:spMkLst>
            <pc:docMk/>
            <pc:sldMk cId="4011448617" sldId="265"/>
            <ac:spMk id="12" creationId="{F1265012-6B4C-9D04-3B5D-56697BB70CA7}"/>
          </ac:spMkLst>
        </pc:spChg>
        <pc:picChg chg="add mod">
          <ac:chgData name="Sharad Anirudh" userId="c4345846ef391c6e" providerId="LiveId" clId="{62222887-ED12-4523-992D-6358ADCA114F}" dt="2025-03-27T04:15:41.772" v="16416" actId="1076"/>
          <ac:picMkLst>
            <pc:docMk/>
            <pc:sldMk cId="4011448617" sldId="265"/>
            <ac:picMk id="7" creationId="{A399BDC2-6C01-28E8-E303-3FB127978DA2}"/>
          </ac:picMkLst>
        </pc:picChg>
        <pc:picChg chg="add mod">
          <ac:chgData name="Sharad Anirudh" userId="c4345846ef391c6e" providerId="LiveId" clId="{62222887-ED12-4523-992D-6358ADCA114F}" dt="2025-03-27T04:11:53.938" v="16405" actId="1076"/>
          <ac:picMkLst>
            <pc:docMk/>
            <pc:sldMk cId="4011448617" sldId="265"/>
            <ac:picMk id="9" creationId="{1BCCB0AD-3CC0-3A5D-2C07-D6F6DC97B1B6}"/>
          </ac:picMkLst>
        </pc:picChg>
        <pc:picChg chg="add mod">
          <ac:chgData name="Sharad Anirudh" userId="c4345846ef391c6e" providerId="LiveId" clId="{62222887-ED12-4523-992D-6358ADCA114F}" dt="2025-03-27T04:15:31.633" v="16414" actId="1076"/>
          <ac:picMkLst>
            <pc:docMk/>
            <pc:sldMk cId="4011448617" sldId="265"/>
            <ac:picMk id="11" creationId="{735ECB74-7FDB-3218-4EB7-3D814004E543}"/>
          </ac:picMkLst>
        </pc:picChg>
        <pc:picChg chg="add mod">
          <ac:chgData name="Sharad Anirudh" userId="c4345846ef391c6e" providerId="LiveId" clId="{62222887-ED12-4523-992D-6358ADCA114F}" dt="2025-03-27T04:15:34.826" v="16415" actId="1076"/>
          <ac:picMkLst>
            <pc:docMk/>
            <pc:sldMk cId="4011448617" sldId="265"/>
            <ac:picMk id="13" creationId="{F8B0374D-F507-E550-C0ED-628C0E44E78E}"/>
          </ac:picMkLst>
        </pc:picChg>
        <pc:picChg chg="add mod">
          <ac:chgData name="Sharad Anirudh" userId="c4345846ef391c6e" providerId="LiveId" clId="{62222887-ED12-4523-992D-6358ADCA114F}" dt="2025-03-26T06:12:21.461" v="16324" actId="931"/>
          <ac:picMkLst>
            <pc:docMk/>
            <pc:sldMk cId="4011448617" sldId="265"/>
            <ac:picMk id="15" creationId="{2BE69098-94D5-0F73-9342-B1C5B749C9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2C5E8-DC35-4996-84B4-56B29467270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F301A-47DC-4A24-BFAC-AC8436A1E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46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F301A-47DC-4A24-BFAC-AC8436A1E57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1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56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97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61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49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14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0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96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20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60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66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70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058126C-7C02-489D-BA7A-758020825A6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6515DCDC-88D6-4C14-A000-7205D2BA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71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sv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sv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35.svg"/><Relationship Id="rId5" Type="http://schemas.openxmlformats.org/officeDocument/2006/relationships/image" Target="../media/image33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4190-90E4-562D-2C11-22F23E300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158575"/>
            <a:ext cx="10782300" cy="3352800"/>
          </a:xfrm>
        </p:spPr>
        <p:txBody>
          <a:bodyPr>
            <a:normAutofit/>
          </a:bodyPr>
          <a:lstStyle/>
          <a:p>
            <a:pPr algn="ctr"/>
            <a:r>
              <a:rPr lang="en-US" sz="6000" b="0" i="0" dirty="0">
                <a:solidFill>
                  <a:srgbClr val="333333"/>
                </a:solidFill>
                <a:effectLst/>
                <a:latin typeface="Impact" panose="020B0806030902050204" pitchFamily="34" charset="0"/>
                <a:cs typeface="Times New Roman" panose="02020603050405020304" pitchFamily="18" charset="0"/>
              </a:rPr>
              <a:t>Customer Segmentation and Price Optimization Strategies for Singi's kitchen</a:t>
            </a:r>
            <a:endParaRPr lang="en-IN" sz="6000" dirty="0"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13F8C-4455-08B0-78C1-4C0778BF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5723"/>
            <a:ext cx="9144000" cy="1352693"/>
          </a:xfrm>
        </p:spPr>
        <p:txBody>
          <a:bodyPr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Sharad Anirudh Jonnalagadda</a:t>
            </a:r>
          </a:p>
          <a:p>
            <a:pPr algn="ctr"/>
            <a:r>
              <a:rPr lang="en-IN" dirty="0">
                <a:latin typeface="Bahnschrift" panose="020B0502040204020203" pitchFamily="34" charset="0"/>
              </a:rPr>
              <a:t>23F2000690@ds.study.iitm.ac.in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5EA7068-DD0F-2936-9FEE-12CEAB2C3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7711" y="3775058"/>
            <a:ext cx="8122637" cy="31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049" name="Image 2">
            <a:extLst>
              <a:ext uri="{FF2B5EF4-FFF2-40B4-BE49-F238E27FC236}">
                <a16:creationId xmlns:a16="http://schemas.microsoft.com/office/drawing/2014/main" id="{4FAB9B34-5BBE-1BAA-F13E-5C057A466DB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87" y="4421171"/>
            <a:ext cx="2194593" cy="227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55F0572-86BC-D9B7-D83A-5D0286D6D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7711" y="3976809"/>
            <a:ext cx="8122637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25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4144-598A-E65A-6C7A-BABD59E3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062"/>
            <a:ext cx="10288514" cy="54500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Strategic Recommendations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8CECCE-2635-93AD-3B54-314419A4B756}"/>
              </a:ext>
            </a:extLst>
          </p:cNvPr>
          <p:cNvSpPr/>
          <p:nvPr/>
        </p:nvSpPr>
        <p:spPr>
          <a:xfrm>
            <a:off x="2236799" y="978181"/>
            <a:ext cx="9357965" cy="12723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latin typeface="Bahnschrift" panose="020B0502040204020203" pitchFamily="34" charset="0"/>
              </a:rPr>
              <a:t>Customer Targeting: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Focus marketing efforts on </a:t>
            </a:r>
            <a:r>
              <a:rPr lang="en-IN" sz="1600" b="1" dirty="0">
                <a:latin typeface="Bahnschrift" panose="020B0502040204020203" pitchFamily="34" charset="0"/>
              </a:rPr>
              <a:t>Phase-5</a:t>
            </a:r>
            <a:r>
              <a:rPr lang="en-IN" sz="1600" dirty="0">
                <a:latin typeface="Bahnschrift" panose="020B0502040204020203" pitchFamily="34" charset="0"/>
              </a:rPr>
              <a:t>, </a:t>
            </a:r>
            <a:r>
              <a:rPr lang="en-IN" sz="1600" b="1" dirty="0">
                <a:latin typeface="Bahnschrift" panose="020B0502040204020203" pitchFamily="34" charset="0"/>
              </a:rPr>
              <a:t>Phase-9</a:t>
            </a:r>
            <a:r>
              <a:rPr lang="en-IN" sz="1600" dirty="0">
                <a:latin typeface="Bahnschrift" panose="020B0502040204020203" pitchFamily="34" charset="0"/>
              </a:rPr>
              <a:t> &amp; </a:t>
            </a:r>
            <a:r>
              <a:rPr lang="en-IN" sz="1600" b="1" dirty="0">
                <a:latin typeface="Bahnschrift" panose="020B0502040204020203" pitchFamily="34" charset="0"/>
              </a:rPr>
              <a:t>Phase-11</a:t>
            </a:r>
            <a:r>
              <a:rPr lang="en-IN" sz="1600" dirty="0">
                <a:latin typeface="Bahnschrift" panose="020B0502040204020203" pitchFamily="34" charset="0"/>
              </a:rPr>
              <a:t>, which have shown highest customer potential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Introduce </a:t>
            </a:r>
            <a:r>
              <a:rPr lang="en-IN" sz="1600" b="1" dirty="0">
                <a:latin typeface="Bahnschrift" panose="020B0502040204020203" pitchFamily="34" charset="0"/>
              </a:rPr>
              <a:t>Phase specific discounts</a:t>
            </a:r>
            <a:r>
              <a:rPr lang="en-IN" sz="1600" dirty="0">
                <a:latin typeface="Bahnschrift" panose="020B0502040204020203" pitchFamily="34" charset="0"/>
              </a:rPr>
              <a:t> or </a:t>
            </a:r>
            <a:r>
              <a:rPr lang="en-IN" sz="1600" b="1" dirty="0">
                <a:latin typeface="Bahnschrift" panose="020B0502040204020203" pitchFamily="34" charset="0"/>
              </a:rPr>
              <a:t>loyalty programs</a:t>
            </a:r>
            <a:r>
              <a:rPr lang="en-IN" sz="1600" dirty="0">
                <a:latin typeface="Bahnschrift" panose="020B0502040204020203" pitchFamily="34" charset="0"/>
              </a:rPr>
              <a:t> to maximize returns from high potential zones </a:t>
            </a:r>
          </a:p>
        </p:txBody>
      </p:sp>
      <p:pic>
        <p:nvPicPr>
          <p:cNvPr id="7" name="Graphic 6" descr="Target Audience">
            <a:extLst>
              <a:ext uri="{FF2B5EF4-FFF2-40B4-BE49-F238E27FC236}">
                <a16:creationId xmlns:a16="http://schemas.microsoft.com/office/drawing/2014/main" id="{A399BDC2-6C01-28E8-E303-3FB127978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2686" y="1240684"/>
            <a:ext cx="752413" cy="75241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FF709A-C3DD-C665-2870-1BA4D3619C80}"/>
              </a:ext>
            </a:extLst>
          </p:cNvPr>
          <p:cNvSpPr/>
          <p:nvPr/>
        </p:nvSpPr>
        <p:spPr>
          <a:xfrm>
            <a:off x="2244614" y="2383144"/>
            <a:ext cx="9357965" cy="12723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latin typeface="Bahnschrift" panose="020B0502040204020203" pitchFamily="34" charset="0"/>
              </a:rPr>
              <a:t>Menu strategy: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Bahnschrift" panose="020B0502040204020203" pitchFamily="34" charset="0"/>
              </a:rPr>
              <a:t>Increase prices by 5-10% </a:t>
            </a:r>
            <a:r>
              <a:rPr lang="en-IN" sz="1600" dirty="0">
                <a:latin typeface="Bahnschrift" panose="020B0502040204020203" pitchFamily="34" charset="0"/>
              </a:rPr>
              <a:t>for top performers (e.g., Tandoori chicken, chilli chicken)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Bundle mediocre dishes into </a:t>
            </a:r>
            <a:r>
              <a:rPr lang="en-IN" sz="1600" b="1" dirty="0">
                <a:latin typeface="Bahnschrift" panose="020B0502040204020203" pitchFamily="34" charset="0"/>
              </a:rPr>
              <a:t>value combos</a:t>
            </a:r>
            <a:r>
              <a:rPr lang="en-IN" sz="1600" dirty="0">
                <a:latin typeface="Bahnschrift" panose="020B0502040204020203" pitchFamily="34" charset="0"/>
              </a:rPr>
              <a:t> (e.g., Economic combo delight)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Bahnschrift" panose="020B0502040204020203" pitchFamily="34" charset="0"/>
              </a:rPr>
              <a:t>Implement 80-20 rule</a:t>
            </a:r>
            <a:r>
              <a:rPr lang="en-IN" sz="1600" dirty="0">
                <a:latin typeface="Bahnschrift" panose="020B0502040204020203" pitchFamily="34" charset="0"/>
              </a:rPr>
              <a:t>, that is, retain 80% of the existing menu while seasonally rotating rest 20% of the menu, keeping the offerings fresh</a:t>
            </a:r>
          </a:p>
        </p:txBody>
      </p:sp>
      <p:pic>
        <p:nvPicPr>
          <p:cNvPr id="9" name="Graphic 8" descr="Register">
            <a:extLst>
              <a:ext uri="{FF2B5EF4-FFF2-40B4-BE49-F238E27FC236}">
                <a16:creationId xmlns:a16="http://schemas.microsoft.com/office/drawing/2014/main" id="{1BCCB0AD-3CC0-3A5D-2C07-D6F6DC97B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8072" y="2636063"/>
            <a:ext cx="766542" cy="7665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6BB756-87C2-5AF7-AEDE-3101BF107371}"/>
              </a:ext>
            </a:extLst>
          </p:cNvPr>
          <p:cNvSpPr/>
          <p:nvPr/>
        </p:nvSpPr>
        <p:spPr>
          <a:xfrm>
            <a:off x="2244615" y="3788107"/>
            <a:ext cx="9357965" cy="12723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latin typeface="Bahnschrift" panose="020B0502040204020203" pitchFamily="34" charset="0"/>
              </a:rPr>
              <a:t>Inventory Management: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Bahnschrift" panose="020B0502040204020203" pitchFamily="34" charset="0"/>
              </a:rPr>
              <a:t>Reduce purchase frequency </a:t>
            </a:r>
            <a:r>
              <a:rPr lang="en-IN" sz="1600" dirty="0">
                <a:latin typeface="Bahnschrift" panose="020B0502040204020203" pitchFamily="34" charset="0"/>
              </a:rPr>
              <a:t>&amp; order quantities of high-waste perishables like eggs &amp; butter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Bahnschrift" panose="020B0502040204020203" pitchFamily="34" charset="0"/>
              </a:rPr>
              <a:t>Lower the procurement involving spices</a:t>
            </a:r>
            <a:r>
              <a:rPr lang="en-IN" sz="1600" dirty="0">
                <a:latin typeface="Bahnschrift" panose="020B0502040204020203" pitchFamily="34" charset="0"/>
              </a:rPr>
              <a:t> &amp; beverages to reduce stock usage efficiency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Bahnschrift" panose="020B0502040204020203" pitchFamily="34" charset="0"/>
              </a:rPr>
              <a:t>Implement a threshold based stocking system (5-8%) to increase overall inventory efficiency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11" name="Graphic 10" descr="Box trolley">
            <a:extLst>
              <a:ext uri="{FF2B5EF4-FFF2-40B4-BE49-F238E27FC236}">
                <a16:creationId xmlns:a16="http://schemas.microsoft.com/office/drawing/2014/main" id="{735ECB74-7FDB-3218-4EB7-3D814004E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9404" y="4045571"/>
            <a:ext cx="749888" cy="74988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265012-6B4C-9D04-3B5D-56697BB70CA7}"/>
              </a:ext>
            </a:extLst>
          </p:cNvPr>
          <p:cNvSpPr/>
          <p:nvPr/>
        </p:nvSpPr>
        <p:spPr>
          <a:xfrm>
            <a:off x="2244616" y="5193070"/>
            <a:ext cx="9357965" cy="12723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latin typeface="Bahnschrift" panose="020B0502040204020203" pitchFamily="34" charset="0"/>
              </a:rPr>
              <a:t>Business &amp; Marketing strategies</a:t>
            </a:r>
            <a:r>
              <a:rPr lang="en-IN" sz="1600" dirty="0">
                <a:latin typeface="Bahnschrift" panose="020B0502040204020203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Bahnschrift" panose="020B0502040204020203" pitchFamily="34" charset="0"/>
              </a:rPr>
              <a:t>Maintain a digital register</a:t>
            </a:r>
            <a:r>
              <a:rPr lang="en-IN" sz="1600" dirty="0">
                <a:latin typeface="Bahnschrift" panose="020B0502040204020203" pitchFamily="34" charset="0"/>
              </a:rPr>
              <a:t> for tracking all sales &amp; inventory related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Bahnschrift" panose="020B0502040204020203" pitchFamily="34" charset="0"/>
              </a:rPr>
              <a:t>Conduct customer surveys annually</a:t>
            </a:r>
            <a:r>
              <a:rPr lang="en-IN" sz="1600" dirty="0">
                <a:latin typeface="Bahnschrift" panose="020B0502040204020203" pitchFamily="34" charset="0"/>
              </a:rPr>
              <a:t> to gather feedback &amp; preferences to finetune the menu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Bahnschrift" panose="020B0502040204020203" pitchFamily="34" charset="0"/>
              </a:rPr>
              <a:t>Create brochures, pamphlets &amp; posters</a:t>
            </a:r>
            <a:r>
              <a:rPr lang="en-IN" sz="1600" dirty="0">
                <a:latin typeface="Bahnschrift" panose="020B0502040204020203" pitchFamily="34" charset="0"/>
              </a:rPr>
              <a:t> to advertise the newly introduced value combos</a:t>
            </a:r>
          </a:p>
        </p:txBody>
      </p:sp>
      <p:pic>
        <p:nvPicPr>
          <p:cNvPr id="13" name="Graphic 12" descr="Coins">
            <a:extLst>
              <a:ext uri="{FF2B5EF4-FFF2-40B4-BE49-F238E27FC236}">
                <a16:creationId xmlns:a16="http://schemas.microsoft.com/office/drawing/2014/main" id="{F8B0374D-F507-E550-C0ED-628C0E44E7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8281" y="5496198"/>
            <a:ext cx="666123" cy="66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4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BA0D-1620-5EC1-92FF-3D6AB1728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87" y="238276"/>
            <a:ext cx="9222421" cy="871161"/>
          </a:xfrm>
        </p:spPr>
        <p:txBody>
          <a:bodyPr/>
          <a:lstStyle/>
          <a:p>
            <a:r>
              <a:rPr lang="en-IN" b="1" dirty="0"/>
              <a:t>Project Overview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EB7C6C7-ABF7-5B58-1BFB-ABF01F519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48464" y="1031468"/>
            <a:ext cx="5415609" cy="34616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D7D778D-3782-1FDD-B17B-DD5BE6354CD6}"/>
              </a:ext>
            </a:extLst>
          </p:cNvPr>
          <p:cNvSpPr/>
          <p:nvPr/>
        </p:nvSpPr>
        <p:spPr>
          <a:xfrm>
            <a:off x="378134" y="1161907"/>
            <a:ext cx="5424524" cy="14506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IN" sz="1600" dirty="0">
                <a:latin typeface="Bahnschrift" panose="020B0502040204020203" pitchFamily="34" charset="0"/>
              </a:rPr>
              <a:t>Singi’s Kitchen is a community restaurant, which opened its doors in September of 2024. It serves a community of 269 villas, having both takeaway as well as dine-in options available. Restaurant serves both Veg and Non-veg dishes.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FEDAE0E-A3F7-25A5-ADB2-B851CE731B09}"/>
              </a:ext>
            </a:extLst>
          </p:cNvPr>
          <p:cNvSpPr/>
          <p:nvPr/>
        </p:nvSpPr>
        <p:spPr>
          <a:xfrm>
            <a:off x="387049" y="2895720"/>
            <a:ext cx="5415609" cy="15031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latin typeface="Bahnschrift" panose="020B0502040204020203" pitchFamily="34" charset="0"/>
              </a:rPr>
              <a:t>The restaurant faces multiple challenges which include: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Unidentified Customer base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Lack of knowledge over well-performing dishes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Inefficient Inventory Management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Lack of an optimized Menu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C76245A-E00F-D090-1553-47565E33CE62}"/>
              </a:ext>
            </a:extLst>
          </p:cNvPr>
          <p:cNvSpPr/>
          <p:nvPr/>
        </p:nvSpPr>
        <p:spPr>
          <a:xfrm>
            <a:off x="387048" y="4682004"/>
            <a:ext cx="11177025" cy="1937720"/>
          </a:xfrm>
          <a:prstGeom prst="roundRect">
            <a:avLst>
              <a:gd name="adj" fmla="val 207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latin typeface="Bahnschrift" panose="020B0502040204020203" pitchFamily="34" charset="0"/>
              </a:rPr>
              <a:t>To address this, a 4-stage analytical framework was designed and implemented, They broadly are: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tx1"/>
                </a:solidFill>
                <a:latin typeface="Bahnschrift" panose="020B0502040204020203" pitchFamily="34" charset="0"/>
              </a:rPr>
              <a:t>Developing Potential score &amp; Grid-heat maps:</a:t>
            </a:r>
            <a:r>
              <a:rPr lang="en-IN" sz="1400" dirty="0">
                <a:latin typeface="Bahnschrift" panose="020B0502040204020203" pitchFamily="34" charset="0"/>
              </a:rPr>
              <a:t> Constructing a mathematical model which describes customer loyalty, color-coding this onto a satellite image of community to construct heat maps.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tx1"/>
                </a:solidFill>
                <a:latin typeface="Bahnschrift" panose="020B0502040204020203" pitchFamily="34" charset="0"/>
              </a:rPr>
              <a:t>Menu Analysis &amp; Optimization:</a:t>
            </a:r>
            <a:r>
              <a:rPr lang="en-IN" sz="1400" dirty="0">
                <a:latin typeface="Bahnschrift" panose="020B0502040204020203" pitchFamily="34" charset="0"/>
              </a:rPr>
              <a:t> Constructing a Menu score to analyse performance of items and categorizing them based on their Menu score.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tx1"/>
                </a:solidFill>
                <a:latin typeface="Bahnschrift" panose="020B0502040204020203" pitchFamily="34" charset="0"/>
              </a:rPr>
              <a:t>Inventory Management: </a:t>
            </a:r>
            <a:r>
              <a:rPr lang="en-IN" sz="1400" dirty="0">
                <a:latin typeface="Bahnschrift" panose="020B0502040204020203" pitchFamily="34" charset="0"/>
              </a:rPr>
              <a:t>Based on stock usage, stock wastage, and reorder patterns to improve overall procurement efficiency.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Finalized Menu Design:</a:t>
            </a:r>
            <a:r>
              <a:rPr lang="en-IN" sz="1400" dirty="0">
                <a:latin typeface="Bahnschrift" panose="020B0502040204020203" pitchFamily="34" charset="0"/>
              </a:rPr>
              <a:t> Use economic principles and menu engineering concepts to create a profitable and sustainable Menu. </a:t>
            </a:r>
          </a:p>
        </p:txBody>
      </p:sp>
    </p:spTree>
    <p:extLst>
      <p:ext uri="{BB962C8B-B14F-4D97-AF65-F5344CB8AC3E}">
        <p14:creationId xmlns:p14="http://schemas.microsoft.com/office/powerpoint/2010/main" val="117080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847A-1008-EC12-7A17-AFD80C24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1" y="-169558"/>
            <a:ext cx="11145384" cy="1044596"/>
          </a:xfrm>
        </p:spPr>
        <p:txBody>
          <a:bodyPr/>
          <a:lstStyle/>
          <a:p>
            <a:r>
              <a:rPr lang="en-IN" b="1" dirty="0"/>
              <a:t>Data Collection &amp; Preprocessing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69CA03-44B4-0892-51AA-F85050BA423F}"/>
              </a:ext>
            </a:extLst>
          </p:cNvPr>
          <p:cNvSpPr/>
          <p:nvPr/>
        </p:nvSpPr>
        <p:spPr>
          <a:xfrm>
            <a:off x="538954" y="1380683"/>
            <a:ext cx="3209483" cy="5386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Bahnschrift" panose="020B0502040204020203" pitchFamily="34" charset="0"/>
              </a:rPr>
              <a:t>Potential Score Dataset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Data was collected from 269 villas in a period of 1 month.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Features included order frequency, ratings, background, preferences &amp; Potential score.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Most of data collection was done via physical register, rest was found by surveying.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Lot of preprocessing work was done which included, standardizing villa numbers, normalizing phase scores, populating missing entries and etc.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Time duration: </a:t>
            </a:r>
          </a:p>
          <a:p>
            <a:pPr algn="ctr"/>
            <a:r>
              <a:rPr lang="en-IN" sz="1600" dirty="0">
                <a:latin typeface="Bahnschrift" panose="020B0502040204020203" pitchFamily="34" charset="0"/>
              </a:rPr>
              <a:t>3</a:t>
            </a:r>
            <a:r>
              <a:rPr lang="en-IN" sz="1600" baseline="30000" dirty="0">
                <a:latin typeface="Bahnschrift" panose="020B0502040204020203" pitchFamily="34" charset="0"/>
              </a:rPr>
              <a:t>rd</a:t>
            </a:r>
            <a:r>
              <a:rPr lang="en-IN" sz="1600" dirty="0">
                <a:latin typeface="Bahnschrift" panose="020B0502040204020203" pitchFamily="34" charset="0"/>
              </a:rPr>
              <a:t> October – 2</a:t>
            </a:r>
            <a:r>
              <a:rPr lang="en-IN" sz="1600" baseline="30000" dirty="0">
                <a:latin typeface="Bahnschrift" panose="020B0502040204020203" pitchFamily="34" charset="0"/>
              </a:rPr>
              <a:t>nd</a:t>
            </a:r>
            <a:r>
              <a:rPr lang="en-IN" sz="1600" dirty="0">
                <a:latin typeface="Bahnschrift" panose="020B0502040204020203" pitchFamily="34" charset="0"/>
              </a:rPr>
              <a:t> November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29245423-4B9C-D899-D498-16B30E2B1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6160" y="669958"/>
            <a:ext cx="807615" cy="807615"/>
          </a:xfrm>
          <a:prstGeom prst="rect">
            <a:avLst/>
          </a:prstGeom>
        </p:spPr>
      </p:pic>
      <p:pic>
        <p:nvPicPr>
          <p:cNvPr id="8" name="Graphic 7" descr="Register">
            <a:extLst>
              <a:ext uri="{FF2B5EF4-FFF2-40B4-BE49-F238E27FC236}">
                <a16:creationId xmlns:a16="http://schemas.microsoft.com/office/drawing/2014/main" id="{6FCC10B6-9355-3AF7-10B3-5E4F9B7C9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1467" y="610104"/>
            <a:ext cx="867469" cy="8674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D07BC8-99DA-C85A-B222-8421F61D43DB}"/>
              </a:ext>
            </a:extLst>
          </p:cNvPr>
          <p:cNvSpPr/>
          <p:nvPr/>
        </p:nvSpPr>
        <p:spPr>
          <a:xfrm>
            <a:off x="4668892" y="1380683"/>
            <a:ext cx="2952621" cy="5386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Bahnschrift" panose="020B0502040204020203" pitchFamily="34" charset="0"/>
              </a:rPr>
              <a:t>Menu score Dataset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Sales data of 41 dishes were collected in a period of 1 month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Features included: Orders per month, Selling price, Cost to prepare, profit margin, Revenue, Profit, Phase score &amp; Menu score.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Data collection done using register.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Preprocessing work included, excluding seasonal dishes, excluding side dishes, items not made in- house and etc.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Time duration:</a:t>
            </a:r>
          </a:p>
          <a:p>
            <a:pPr algn="ctr"/>
            <a:r>
              <a:rPr lang="en-IN" sz="1600" dirty="0">
                <a:latin typeface="Bahnschrift" panose="020B0502040204020203" pitchFamily="34" charset="0"/>
              </a:rPr>
              <a:t>7</a:t>
            </a:r>
            <a:r>
              <a:rPr lang="en-IN" sz="1600" baseline="30000" dirty="0">
                <a:latin typeface="Bahnschrift" panose="020B0502040204020203" pitchFamily="34" charset="0"/>
              </a:rPr>
              <a:t>th</a:t>
            </a:r>
            <a:r>
              <a:rPr lang="en-IN" sz="1600" dirty="0">
                <a:latin typeface="Bahnschrift" panose="020B0502040204020203" pitchFamily="34" charset="0"/>
              </a:rPr>
              <a:t> October – 7</a:t>
            </a:r>
            <a:r>
              <a:rPr lang="en-IN" sz="1600" baseline="30000" dirty="0">
                <a:latin typeface="Bahnschrift" panose="020B0502040204020203" pitchFamily="34" charset="0"/>
              </a:rPr>
              <a:t>th</a:t>
            </a:r>
            <a:r>
              <a:rPr lang="en-IN" sz="1600" dirty="0">
                <a:latin typeface="Bahnschrift" panose="020B0502040204020203" pitchFamily="34" charset="0"/>
              </a:rPr>
              <a:t> November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sz="1600" b="1" dirty="0"/>
          </a:p>
        </p:txBody>
      </p:sp>
      <p:pic>
        <p:nvPicPr>
          <p:cNvPr id="11" name="Graphic 10" descr="Box trolley">
            <a:extLst>
              <a:ext uri="{FF2B5EF4-FFF2-40B4-BE49-F238E27FC236}">
                <a16:creationId xmlns:a16="http://schemas.microsoft.com/office/drawing/2014/main" id="{2109E654-1EA2-7E4A-15AA-148ACA4EF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5832" y="610104"/>
            <a:ext cx="813002" cy="81300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FE5CE-CD0D-D78E-119C-71E4EA27E9B6}"/>
              </a:ext>
            </a:extLst>
          </p:cNvPr>
          <p:cNvSpPr/>
          <p:nvPr/>
        </p:nvSpPr>
        <p:spPr>
          <a:xfrm>
            <a:off x="8690076" y="1380683"/>
            <a:ext cx="2804514" cy="5386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Bahnschrift" panose="020B0502040204020203" pitchFamily="34" charset="0"/>
              </a:rPr>
              <a:t>Inventory Management Dataset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Data was collected of 28 ingredients over a period of 1 month.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Key Features included: Daily usage, stock ordered, reorder level, spoilage loss &amp; waste.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Data collection done using register.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Preprocessing work included, unit standardization, aligning stock cycles, handling missing values etc.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Time duration: </a:t>
            </a:r>
          </a:p>
          <a:p>
            <a:pPr algn="ctr"/>
            <a:r>
              <a:rPr lang="en-IN" sz="1600" dirty="0">
                <a:latin typeface="Bahnschrift" panose="020B0502040204020203" pitchFamily="34" charset="0"/>
              </a:rPr>
              <a:t>21</a:t>
            </a:r>
            <a:r>
              <a:rPr lang="en-IN" sz="1600" baseline="30000" dirty="0">
                <a:latin typeface="Bahnschrift" panose="020B0502040204020203" pitchFamily="34" charset="0"/>
              </a:rPr>
              <a:t>st</a:t>
            </a:r>
            <a:r>
              <a:rPr lang="en-IN" sz="1600" dirty="0">
                <a:latin typeface="Bahnschrift" panose="020B0502040204020203" pitchFamily="34" charset="0"/>
              </a:rPr>
              <a:t> October – 23</a:t>
            </a:r>
            <a:r>
              <a:rPr lang="en-IN" sz="1600" baseline="30000" dirty="0">
                <a:latin typeface="Bahnschrift" panose="020B0502040204020203" pitchFamily="34" charset="0"/>
              </a:rPr>
              <a:t>rd</a:t>
            </a:r>
            <a:r>
              <a:rPr lang="en-IN" sz="1600" dirty="0">
                <a:latin typeface="Bahnschrift" panose="020B0502040204020203" pitchFamily="34" charset="0"/>
              </a:rPr>
              <a:t> November</a:t>
            </a:r>
          </a:p>
          <a:p>
            <a:pPr algn="ctr"/>
            <a:endParaRPr lang="en-I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52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1E63-235F-0BBD-2953-E1F42179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417"/>
            <a:ext cx="10772775" cy="5844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Customer Segmentation using Heatmaps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79F02-08B0-7317-7410-EE2777DA7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00" y="1261137"/>
            <a:ext cx="5578571" cy="28248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86A41-4F57-2CA6-63A9-0ED200703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7" y="1261137"/>
            <a:ext cx="5579130" cy="28248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2C97923-198A-B31D-0540-D81DB4D251DC}"/>
                  </a:ext>
                </a:extLst>
              </p:cNvPr>
              <p:cNvSpPr/>
              <p:nvPr/>
            </p:nvSpPr>
            <p:spPr>
              <a:xfrm>
                <a:off x="208608" y="4317619"/>
                <a:ext cx="11529164" cy="23799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>
                    <a:latin typeface="Bahnschrift" panose="020B0502040204020203" pitchFamily="34" charset="0"/>
                  </a:rPr>
                  <a:t>After developing the potential score formula, the scores were color-coded onto a satellite image, to create the above heat-maps. The range of Potential score ranges from 0 to 100, where 0 (low loyalty) is coloured as blue, 100 (high loyalty) is coloured as red and values in between are gradients of the two. The formula of Potential score is given by: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𝒓</m:t>
                    </m:r>
                    <m:d>
                      <m:dPr>
                        <m:ctrlPr>
                          <a:rPr lang="en-IN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  <m: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IN" sz="1600" b="1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𝟑𝟎</m:t>
                    </m:r>
                    <m:sSub>
                      <m:sSubPr>
                        <m:ctrlPr>
                          <a:rPr lang="en-IN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𝟔</m:t>
                    </m:r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𝑳</m:t>
                    </m:r>
                    <m:d>
                      <m:dPr>
                        <m:ctrlPr>
                          <a:rPr lang="en-IN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𝟐</m:t>
                    </m:r>
                    <m:d>
                      <m:dPr>
                        <m:ctrlPr>
                          <a:rPr lang="en-IN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den>
                        </m:f>
                      </m:e>
                    </m:d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𝑵</m:t>
                    </m:r>
                    <m:d>
                      <m:dPr>
                        <m:ctrlPr>
                          <a:rPr lang="en-IN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𝑴</m:t>
                    </m:r>
                    <m:d>
                      <m:dPr>
                        <m:ctrlPr>
                          <a:rPr lang="en-IN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b>
                        </m:sSub>
                      </m:e>
                    </m:d>
                  </m:oMath>
                </a14:m>
                <a:endParaRPr lang="en-IN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/>
                <a:r>
                  <a:rPr lang="en-IN" sz="1600" dirty="0">
                    <a:latin typeface="Bahnschrift" panose="020B0502040204020203" pitchFamily="34" charset="0"/>
                    <a:ea typeface="Calibri" panose="020F0502020204030204" pitchFamily="34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600" dirty="0">
                    <a:effectLst/>
                    <a:latin typeface="Bahnschrift" panose="020B0502040204020203" pitchFamily="34" charset="0"/>
                    <a:ea typeface="Calibri" panose="020F0502020204030204" pitchFamily="34" charset="0"/>
                  </a:rPr>
                  <a:t> represents ordering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effectLst/>
                    <a:latin typeface="Bahnschrift" panose="020B0502040204020203" pitchFamily="34" charset="0"/>
                    <a:ea typeface="Calibri" panose="020F0502020204030204" pitchFamily="34" charset="0"/>
                  </a:rPr>
                  <a:t>represents previous and current food ratings respectively,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1600" dirty="0">
                    <a:effectLst/>
                    <a:latin typeface="Bahnschrift" panose="020B0502040204020203" pitchFamily="34" charset="0"/>
                    <a:ea typeface="Calibri" panose="020F0502020204030204" pitchFamily="34" charset="0"/>
                  </a:rPr>
                  <a:t> is average age of household,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1600" dirty="0">
                    <a:effectLst/>
                    <a:latin typeface="Bahnschrift" panose="020B0502040204020203" pitchFamily="34" charset="0"/>
                    <a:ea typeface="Calibri" panose="020F0502020204030204" pitchFamily="34" charset="0"/>
                  </a:rPr>
                  <a:t> </a:t>
                </a:r>
                <a:r>
                  <a:rPr lang="en-IN" sz="1600" dirty="0">
                    <a:latin typeface="Bahnschrift" panose="020B0502040204020203" pitchFamily="34" charset="0"/>
                    <a:ea typeface="Calibri" panose="020F0502020204030204" pitchFamily="34" charset="0"/>
                  </a:rPr>
                  <a:t>represent backgrounds and dietary preferences. Functions </a:t>
                </a:r>
                <a14:m>
                  <m:oMath xmlns:m="http://schemas.openxmlformats.org/officeDocument/2006/math">
                    <m:r>
                      <a:rPr lang="en-IN" sz="16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effectLst/>
                    <a:latin typeface="Bahnschrift" panose="020B0502040204020203" pitchFamily="34" charset="0"/>
                    <a:ea typeface="Calibri" panose="020F0502020204030204" pitchFamily="34" charset="0"/>
                  </a:rPr>
                  <a:t> are custom-defined heuristic functions. </a:t>
                </a:r>
                <a:r>
                  <a:rPr lang="en-IN" sz="1600" b="1" dirty="0">
                    <a:effectLst/>
                    <a:latin typeface="Bahnschrift" panose="020B0502040204020203" pitchFamily="34" charset="0"/>
                    <a:ea typeface="Calibri" panose="020F0502020204030204" pitchFamily="34" charset="0"/>
                  </a:rPr>
                  <a:t>Map on left</a:t>
                </a:r>
                <a:r>
                  <a:rPr lang="en-IN" sz="1600" dirty="0">
                    <a:effectLst/>
                    <a:latin typeface="Bahnschrift" panose="020B0502040204020203" pitchFamily="34" charset="0"/>
                    <a:ea typeface="Calibri" panose="020F0502020204030204" pitchFamily="34" charset="0"/>
                  </a:rPr>
                  <a:t> shows phasal potential scores, whereas </a:t>
                </a:r>
                <a:r>
                  <a:rPr lang="en-IN" sz="1600" b="1" dirty="0">
                    <a:effectLst/>
                    <a:latin typeface="Bahnschrift" panose="020B0502040204020203" pitchFamily="34" charset="0"/>
                    <a:ea typeface="Calibri" panose="020F0502020204030204" pitchFamily="34" charset="0"/>
                  </a:rPr>
                  <a:t>map on right</a:t>
                </a:r>
                <a:r>
                  <a:rPr lang="en-IN" sz="1600" dirty="0">
                    <a:effectLst/>
                    <a:latin typeface="Bahnschrift" panose="020B0502040204020203" pitchFamily="34" charset="0"/>
                    <a:ea typeface="Calibri" panose="020F0502020204030204" pitchFamily="34" charset="0"/>
                  </a:rPr>
                  <a:t> shows each villa scores.</a:t>
                </a:r>
              </a:p>
              <a:p>
                <a:pPr algn="ctr"/>
                <a:endParaRPr lang="en-IN" sz="1600" dirty="0">
                  <a:latin typeface="Bahnschrift" panose="020B0502040204020203" pitchFamily="34" charset="0"/>
                </a:endParaRPr>
              </a:p>
              <a:p>
                <a:pPr algn="ctr"/>
                <a:r>
                  <a:rPr lang="en-IN" sz="1600" dirty="0">
                    <a:latin typeface="Bahnschrift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2C97923-198A-B31D-0540-D81DB4D2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08" y="4317619"/>
                <a:ext cx="11529164" cy="2379964"/>
              </a:xfrm>
              <a:prstGeom prst="roundRect">
                <a:avLst/>
              </a:prstGeom>
              <a:blipFill>
                <a:blip r:embed="rId4"/>
                <a:stretch>
                  <a:fillRect t="-1272" b="-3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13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14E6-C6B2-E116-4381-300BF8B3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7" y="96252"/>
            <a:ext cx="10772775" cy="74252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Menu score Analysis &amp; Dish Categorization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3C378-1D84-ABDB-F580-4E0EDA4458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58" y="1174527"/>
            <a:ext cx="5955994" cy="32473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5637D37-6C8D-5A28-77FB-0CF4D060C0D7}"/>
                  </a:ext>
                </a:extLst>
              </p:cNvPr>
              <p:cNvSpPr/>
              <p:nvPr/>
            </p:nvSpPr>
            <p:spPr>
              <a:xfrm>
                <a:off x="291048" y="1058779"/>
                <a:ext cx="5177016" cy="173942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>
                    <a:latin typeface="Bahnschrift" panose="020B0502040204020203" pitchFamily="34" charset="0"/>
                  </a:rPr>
                  <a:t>The developed Menu score formula is given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ctrlPr>
                            <a:rPr lang="en-I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𝟐𝟓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𝑶</m:t>
                      </m:r>
                      <m:d>
                        <m:dPr>
                          <m:ctrlPr>
                            <a:rPr lang="en-I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I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𝑹</m:t>
                      </m:r>
                      <m:d>
                        <m:dPr>
                          <m:ctrlPr>
                            <a:rPr lang="en-I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𝑪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1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/>
                <a:r>
                  <a:rPr lang="en-IN" sz="1600" dirty="0">
                    <a:latin typeface="Bahnschrift" panose="020B0502040204020203" pitchFamily="34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800" kern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N" sz="1600" kern="0" dirty="0">
                    <a:effectLst/>
                    <a:latin typeface="Bahnschrift" panose="020B0502040204020203" pitchFamily="34" charset="0"/>
                    <a:ea typeface="Calibri" panose="020F0502020204030204" pitchFamily="34" charset="0"/>
                  </a:rPr>
                  <a:t>is total orders for dish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is profit for dish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I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is Revenue generated by dish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/>
                <a:r>
                  <a:rPr lang="en-IN" sz="1600" dirty="0">
                    <a:latin typeface="Bahnschrift" panose="020B0502040204020203" pitchFamily="34" charset="0"/>
                  </a:rPr>
                  <a:t>is total cost taken to prepare dish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. The range of scores is from 266 to 14126.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5637D37-6C8D-5A28-77FB-0CF4D060C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48" y="1058779"/>
                <a:ext cx="5177016" cy="1739423"/>
              </a:xfrm>
              <a:prstGeom prst="roundRect">
                <a:avLst/>
              </a:prstGeom>
              <a:blipFill>
                <a:blip r:embed="rId3"/>
                <a:stretch>
                  <a:fillRect b="-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FF00617-90AC-0B10-BEFB-B020AA94E89A}"/>
                  </a:ext>
                </a:extLst>
              </p:cNvPr>
              <p:cNvSpPr/>
              <p:nvPr/>
            </p:nvSpPr>
            <p:spPr>
              <a:xfrm>
                <a:off x="284998" y="3342488"/>
                <a:ext cx="5177016" cy="32473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>
                    <a:latin typeface="Bahnschrift" panose="020B0502040204020203" pitchFamily="34" charset="0"/>
                  </a:rPr>
                  <a:t>Higher score suggests better performance by the dish and vice-versa. Using Interquartile Range Analysis (IQR), dishes are categorized into 4 categories:</a:t>
                </a:r>
              </a:p>
              <a:p>
                <a:pPr marL="342900" indent="-342900" algn="ctr">
                  <a:buFont typeface="Wingdings" panose="05000000000000000000" pitchFamily="2" charset="2"/>
                  <a:buChar char="v"/>
                </a:pPr>
                <a:r>
                  <a:rPr lang="en-IN" sz="1600" dirty="0">
                    <a:latin typeface="Bahnschrift" panose="020B0502040204020203" pitchFamily="34" charset="0"/>
                  </a:rPr>
                  <a:t>Top-performing: Menu Score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>
                    <a:latin typeface="Bahnschrift" panose="020B0502040204020203" pitchFamily="34" charset="0"/>
                  </a:rPr>
                  <a:t> </a:t>
                </a:r>
              </a:p>
              <a:p>
                <a:pPr marL="342900" indent="-342900" algn="ctr">
                  <a:buFont typeface="Wingdings" panose="05000000000000000000" pitchFamily="2" charset="2"/>
                  <a:buChar char="v"/>
                </a:pPr>
                <a:r>
                  <a:rPr lang="en-IN" sz="1600" dirty="0">
                    <a:latin typeface="Bahnschrift" panose="020B0502040204020203" pitchFamily="34" charset="0"/>
                  </a:rPr>
                  <a:t>Moderately successful: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1600" b="0" i="1" kern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Menu Score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</a:t>
                </a:r>
              </a:p>
              <a:p>
                <a:pPr marL="342900" indent="-342900" algn="ctr">
                  <a:buFont typeface="Wingdings" panose="05000000000000000000" pitchFamily="2" charset="2"/>
                  <a:buChar char="v"/>
                </a:pPr>
                <a:r>
                  <a:rPr lang="en-IN" sz="1600" dirty="0">
                    <a:latin typeface="Bahnschrift" panose="020B0502040204020203" pitchFamily="34" charset="0"/>
                  </a:rPr>
                  <a:t>Mediocre: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1600" b="0" i="1" kern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Menu Score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1600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</a:t>
                </a:r>
              </a:p>
              <a:p>
                <a:pPr marL="342900" indent="-342900" algn="ctr">
                  <a:buFont typeface="Wingdings" panose="05000000000000000000" pitchFamily="2" charset="2"/>
                  <a:buChar char="v"/>
                </a:pPr>
                <a:r>
                  <a:rPr lang="en-IN" sz="1600" dirty="0">
                    <a:latin typeface="Bahnschrift" panose="020B0502040204020203" pitchFamily="34" charset="0"/>
                  </a:rPr>
                  <a:t>Failed: Menu Score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1600" b="0" i="1" kern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600" dirty="0">
                    <a:latin typeface="Bahnschrift" panose="020B0502040204020203" pitchFamily="34" charset="0"/>
                  </a:rPr>
                  <a:t> </a:t>
                </a:r>
              </a:p>
              <a:p>
                <a:pPr algn="ctr"/>
                <a:r>
                  <a:rPr lang="en-IN" sz="1600" dirty="0">
                    <a:latin typeface="Bahnschrift" panose="020B0502040204020203" pitchFamily="34" charset="0"/>
                  </a:rPr>
                  <a:t>The classification is crucial for guided pricing, rebranding, Combo design and item removal strategies.</a:t>
                </a:r>
              </a:p>
              <a:p>
                <a:pPr algn="ctr"/>
                <a:endParaRPr lang="en-IN" sz="1600" dirty="0">
                  <a:latin typeface="Bahnschrift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FF00617-90AC-0B10-BEFB-B020AA94E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98" y="3342488"/>
                <a:ext cx="5177016" cy="324734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614151D-47CA-5021-FCBB-4CBC75A65AFD}"/>
              </a:ext>
            </a:extLst>
          </p:cNvPr>
          <p:cNvSpPr txBox="1"/>
          <p:nvPr/>
        </p:nvSpPr>
        <p:spPr>
          <a:xfrm>
            <a:off x="7005817" y="4897245"/>
            <a:ext cx="622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🔴               	</a:t>
            </a:r>
            <a:r>
              <a:rPr lang="en-IN" sz="1600" dirty="0">
                <a:latin typeface="Bahnschrift" panose="020B0502040204020203" pitchFamily="34" charset="0"/>
              </a:rPr>
              <a:t>Failed Items Category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6F52A3-12DB-A86C-7110-6932514B0645}"/>
              </a:ext>
            </a:extLst>
          </p:cNvPr>
          <p:cNvCxnSpPr>
            <a:cxnSpLocks/>
          </p:cNvCxnSpPr>
          <p:nvPr/>
        </p:nvCxnSpPr>
        <p:spPr>
          <a:xfrm>
            <a:off x="7473330" y="5081911"/>
            <a:ext cx="72877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23F000-A30D-248B-84BC-550C48234FEF}"/>
              </a:ext>
            </a:extLst>
          </p:cNvPr>
          <p:cNvSpPr txBox="1"/>
          <p:nvPr/>
        </p:nvSpPr>
        <p:spPr>
          <a:xfrm>
            <a:off x="7005817" y="5266577"/>
            <a:ext cx="672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🟡               	</a:t>
            </a:r>
            <a:r>
              <a:rPr lang="en-IN" sz="1600" dirty="0">
                <a:latin typeface="Bahnschrift" panose="020B0502040204020203" pitchFamily="34" charset="0"/>
              </a:rPr>
              <a:t>Mediocre Items Category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0BB55F-309C-56F4-F984-61864DAE505B}"/>
              </a:ext>
            </a:extLst>
          </p:cNvPr>
          <p:cNvCxnSpPr>
            <a:cxnSpLocks/>
          </p:cNvCxnSpPr>
          <p:nvPr/>
        </p:nvCxnSpPr>
        <p:spPr>
          <a:xfrm>
            <a:off x="7473330" y="5451243"/>
            <a:ext cx="72877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C311AB-B7BD-4872-4F55-BB64DD5B03C0}"/>
              </a:ext>
            </a:extLst>
          </p:cNvPr>
          <p:cNvSpPr txBox="1"/>
          <p:nvPr/>
        </p:nvSpPr>
        <p:spPr>
          <a:xfrm>
            <a:off x="7005817" y="5635908"/>
            <a:ext cx="6971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🔵               	</a:t>
            </a:r>
            <a:r>
              <a:rPr lang="en-IN" sz="1600" dirty="0">
                <a:latin typeface="Bahnschrift" panose="020B0502040204020203" pitchFamily="34" charset="0"/>
              </a:rPr>
              <a:t>Moderately Successful Items Category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3490C-A030-3A4E-B9CC-652C94AA7037}"/>
              </a:ext>
            </a:extLst>
          </p:cNvPr>
          <p:cNvCxnSpPr>
            <a:cxnSpLocks/>
          </p:cNvCxnSpPr>
          <p:nvPr/>
        </p:nvCxnSpPr>
        <p:spPr>
          <a:xfrm>
            <a:off x="7473330" y="5820574"/>
            <a:ext cx="72877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4033C8-C6E4-C069-89AE-DCA76DDA2D0D}"/>
              </a:ext>
            </a:extLst>
          </p:cNvPr>
          <p:cNvSpPr txBox="1"/>
          <p:nvPr/>
        </p:nvSpPr>
        <p:spPr>
          <a:xfrm>
            <a:off x="7005817" y="6005239"/>
            <a:ext cx="7095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🟢               	</a:t>
            </a:r>
            <a:r>
              <a:rPr lang="en-IN" sz="1600" dirty="0">
                <a:latin typeface="Bahnschrift" panose="020B0502040204020203" pitchFamily="34" charset="0"/>
              </a:rPr>
              <a:t>Top-performing Items Category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F406BE-860E-ABC9-2D8E-20F265378AF2}"/>
              </a:ext>
            </a:extLst>
          </p:cNvPr>
          <p:cNvCxnSpPr>
            <a:cxnSpLocks/>
          </p:cNvCxnSpPr>
          <p:nvPr/>
        </p:nvCxnSpPr>
        <p:spPr>
          <a:xfrm>
            <a:off x="7481352" y="6181465"/>
            <a:ext cx="72877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80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BF2F-5BE7-DAB5-15AB-BB5D0E31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17" y="87751"/>
            <a:ext cx="10772775" cy="69948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Pricing Strategy Implementation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3DECD1-651B-32D1-BD56-830737805D86}"/>
              </a:ext>
            </a:extLst>
          </p:cNvPr>
          <p:cNvSpPr/>
          <p:nvPr/>
        </p:nvSpPr>
        <p:spPr>
          <a:xfrm>
            <a:off x="145335" y="1053678"/>
            <a:ext cx="11661123" cy="1029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Bahnschrift" panose="020B0502040204020203" pitchFamily="34" charset="0"/>
              </a:rPr>
              <a:t>Implementing a multi-dimensional pricing strategy using PED analysis, menu engineering and consumer psychology principles. Items were analysed based on their elasticity, items with higher elasticity received a 5-10% price hike, whereas items with lower elasticity were either bundled with successful items or received 5-15% price drop. In addition, charm, decoy, bundling strategies as well strategies to remove failed items with no possible interventions were also implemented.</a:t>
            </a:r>
          </a:p>
        </p:txBody>
      </p:sp>
      <p:pic>
        <p:nvPicPr>
          <p:cNvPr id="8" name="Graphic 7" descr="Business Growth">
            <a:extLst>
              <a:ext uri="{FF2B5EF4-FFF2-40B4-BE49-F238E27FC236}">
                <a16:creationId xmlns:a16="http://schemas.microsoft.com/office/drawing/2014/main" id="{D5A87CDF-0D3F-1D8B-7BAB-F053063B7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257" y="2208035"/>
            <a:ext cx="914400" cy="914400"/>
          </a:xfrm>
          <a:prstGeom prst="rect">
            <a:avLst/>
          </a:prstGeom>
        </p:spPr>
      </p:pic>
      <p:pic>
        <p:nvPicPr>
          <p:cNvPr id="11" name="Graphic 10" descr="Connections">
            <a:extLst>
              <a:ext uri="{FF2B5EF4-FFF2-40B4-BE49-F238E27FC236}">
                <a16:creationId xmlns:a16="http://schemas.microsoft.com/office/drawing/2014/main" id="{AD257014-5D9F-D5C9-9C51-3B5CD20EF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3277" y="2208035"/>
            <a:ext cx="914400" cy="914400"/>
          </a:xfrm>
          <a:prstGeom prst="rect">
            <a:avLst/>
          </a:prstGeom>
        </p:spPr>
      </p:pic>
      <p:pic>
        <p:nvPicPr>
          <p:cNvPr id="14" name="Graphic 13" descr="Link">
            <a:extLst>
              <a:ext uri="{FF2B5EF4-FFF2-40B4-BE49-F238E27FC236}">
                <a16:creationId xmlns:a16="http://schemas.microsoft.com/office/drawing/2014/main" id="{0912A79C-9D03-3BA6-77F2-6CE4487ABA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369" y="2208035"/>
            <a:ext cx="914400" cy="914400"/>
          </a:xfrm>
          <a:prstGeom prst="rect">
            <a:avLst/>
          </a:prstGeom>
        </p:spPr>
      </p:pic>
      <p:pic>
        <p:nvPicPr>
          <p:cNvPr id="16" name="Graphic 15" descr="Radioactive">
            <a:extLst>
              <a:ext uri="{FF2B5EF4-FFF2-40B4-BE49-F238E27FC236}">
                <a16:creationId xmlns:a16="http://schemas.microsoft.com/office/drawing/2014/main" id="{DD12AED4-E278-F9FD-53E2-1FD282B3CC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91317" y="2208035"/>
            <a:ext cx="914400" cy="9144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166EC56-3EE8-8C0D-8F1C-078CFE3B2651}"/>
              </a:ext>
            </a:extLst>
          </p:cNvPr>
          <p:cNvSpPr/>
          <p:nvPr/>
        </p:nvSpPr>
        <p:spPr>
          <a:xfrm>
            <a:off x="740559" y="3052418"/>
            <a:ext cx="2481796" cy="365267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Bahnschrift" panose="020B0502040204020203" pitchFamily="34" charset="0"/>
              </a:rPr>
              <a:t>Top-performing items price changes</a:t>
            </a:r>
            <a:r>
              <a:rPr lang="en-IN" sz="1600" dirty="0">
                <a:latin typeface="Bahnschrift" panose="020B0502040204020203" pitchFamily="34" charset="0"/>
              </a:rPr>
              <a:t>: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Tandoori chicken: 300 ₹ 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 310 </a:t>
            </a:r>
            <a:r>
              <a:rPr lang="en-IN" sz="1600" dirty="0">
                <a:latin typeface="Bahnschrift" panose="020B0502040204020203" pitchFamily="34" charset="0"/>
              </a:rPr>
              <a:t>₹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Mutton Rogan Josh: 400 </a:t>
            </a:r>
            <a:r>
              <a:rPr lang="en-IN" sz="1600" dirty="0">
                <a:latin typeface="Bahnschrift" panose="020B0502040204020203" pitchFamily="34" charset="0"/>
              </a:rPr>
              <a:t>₹ 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 420</a:t>
            </a:r>
            <a:r>
              <a:rPr lang="en-IN" sz="1600" dirty="0">
                <a:latin typeface="Bahnschrift" panose="020B0502040204020203" pitchFamily="34" charset="0"/>
              </a:rPr>
              <a:t>₹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Butter chicken: 280 ₹ 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 290 </a:t>
            </a:r>
            <a:r>
              <a:rPr lang="en-IN" sz="1600" dirty="0">
                <a:latin typeface="Bahnschrift" panose="020B0502040204020203" pitchFamily="34" charset="0"/>
              </a:rPr>
              <a:t>₹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Chicken Biryani: 250 ₹ 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 260 </a:t>
            </a:r>
            <a:r>
              <a:rPr lang="en-IN" sz="1600" dirty="0">
                <a:latin typeface="Bahnschrift" panose="020B0502040204020203" pitchFamily="34" charset="0"/>
              </a:rPr>
              <a:t>₹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IN" sz="1600" dirty="0">
                <a:latin typeface="Bahnschrift" panose="020B0502040204020203" pitchFamily="34" charset="0"/>
              </a:rPr>
              <a:t> 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Paneer 65: 160 </a:t>
            </a:r>
            <a:r>
              <a:rPr lang="en-IN" sz="1600" dirty="0">
                <a:latin typeface="Bahnschrift" panose="020B0502040204020203" pitchFamily="34" charset="0"/>
              </a:rPr>
              <a:t>₹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  180 </a:t>
            </a:r>
            <a:r>
              <a:rPr lang="en-IN" sz="1600" dirty="0">
                <a:latin typeface="Bahnschrift" panose="020B0502040204020203" pitchFamily="34" charset="0"/>
              </a:rPr>
              <a:t>₹</a:t>
            </a:r>
          </a:p>
          <a:p>
            <a:pPr algn="ctr"/>
            <a:endParaRPr lang="en-IN" sz="1600" dirty="0">
              <a:latin typeface="Bahnschrift" panose="020B0502040204020203" pitchFamily="34" charset="0"/>
            </a:endParaRPr>
          </a:p>
          <a:p>
            <a:pPr algn="ctr"/>
            <a:endParaRPr lang="en-IN" sz="1600" dirty="0">
              <a:latin typeface="Bahnschrift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465130-E795-5BE4-6B5F-2EB442F92081}"/>
              </a:ext>
            </a:extLst>
          </p:cNvPr>
          <p:cNvSpPr/>
          <p:nvPr/>
        </p:nvSpPr>
        <p:spPr>
          <a:xfrm>
            <a:off x="3529579" y="3050903"/>
            <a:ext cx="2481796" cy="3652678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Bahnschrift" panose="020B0502040204020203" pitchFamily="34" charset="0"/>
              </a:rPr>
              <a:t>Moderately successful items category</a:t>
            </a:r>
            <a:r>
              <a:rPr lang="en-IN" sz="1600" dirty="0">
                <a:latin typeface="Bahnschrift" panose="020B0502040204020203" pitchFamily="34" charset="0"/>
              </a:rPr>
              <a:t>: 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Fish fry: 350 ₹ 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 330 </a:t>
            </a:r>
            <a:r>
              <a:rPr lang="en-IN" sz="1600" dirty="0">
                <a:latin typeface="Bahnschrift" panose="020B0502040204020203" pitchFamily="34" charset="0"/>
              </a:rPr>
              <a:t>₹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Vegetable Biryani: 180 ₹ 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 160 </a:t>
            </a:r>
            <a:r>
              <a:rPr lang="en-IN" sz="1600" dirty="0">
                <a:latin typeface="Bahnschrift" panose="020B0502040204020203" pitchFamily="34" charset="0"/>
              </a:rPr>
              <a:t>₹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Hyderabadi Biryani: 300 ₹ 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 280 </a:t>
            </a:r>
            <a:r>
              <a:rPr lang="en-IN" sz="1600" dirty="0">
                <a:latin typeface="Bahnschrift" panose="020B0502040204020203" pitchFamily="34" charset="0"/>
              </a:rPr>
              <a:t>₹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Paneer Butter Masala: 220 ₹ 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 200 </a:t>
            </a:r>
            <a:r>
              <a:rPr lang="en-IN" sz="1600" dirty="0">
                <a:latin typeface="Bahnschrift" panose="020B0502040204020203" pitchFamily="34" charset="0"/>
              </a:rPr>
              <a:t>₹ 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Chilli Chicken: 200 ₹ 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 180 </a:t>
            </a:r>
            <a:r>
              <a:rPr lang="en-IN" sz="1600" dirty="0">
                <a:latin typeface="Bahnschrift" panose="020B0502040204020203" pitchFamily="34" charset="0"/>
              </a:rPr>
              <a:t>₹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en-IN" sz="1600" dirty="0">
              <a:latin typeface="Bahnschrift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en-IN" sz="1600" dirty="0">
              <a:latin typeface="Bahnschrift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088086-EDAC-B23A-5158-E4DFA149E77B}"/>
              </a:ext>
            </a:extLst>
          </p:cNvPr>
          <p:cNvSpPr/>
          <p:nvPr/>
        </p:nvSpPr>
        <p:spPr>
          <a:xfrm>
            <a:off x="6318599" y="3050903"/>
            <a:ext cx="2481796" cy="365267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 dirty="0">
              <a:latin typeface="Bahnschrift" panose="020B0502040204020203" pitchFamily="34" charset="0"/>
            </a:endParaRPr>
          </a:p>
          <a:p>
            <a:pPr algn="ctr"/>
            <a:r>
              <a:rPr lang="en-IN" sz="1600" b="1" dirty="0">
                <a:latin typeface="Bahnschrift" panose="020B0502040204020203" pitchFamily="34" charset="0"/>
              </a:rPr>
              <a:t>Mediocre Items Category: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Dosa, Idly were priced at 80 ₹ &amp; 50 ₹ 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 Breakfast delight priced at 200 </a:t>
            </a:r>
            <a:r>
              <a:rPr lang="en-IN" sz="1600" dirty="0">
                <a:latin typeface="Bahnschrift" panose="020B0502040204020203" pitchFamily="34" charset="0"/>
              </a:rPr>
              <a:t>₹: 1 Masala dosa + 1  Idly + 1 Lassi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Idly, vada were priced at 50 ₹ each </a:t>
            </a:r>
            <a:r>
              <a:rPr lang="en-IN" sz="1600" dirty="0">
                <a:latin typeface="Bahnschrift" panose="020B0502040204020203" pitchFamily="34" charset="0"/>
                <a:sym typeface="Wingdings" panose="05000000000000000000" pitchFamily="2" charset="2"/>
              </a:rPr>
              <a:t> Economic combo delight at 120 </a:t>
            </a:r>
            <a:r>
              <a:rPr lang="en-IN" sz="1600" dirty="0">
                <a:latin typeface="Bahnschrift" panose="020B0502040204020203" pitchFamily="34" charset="0"/>
              </a:rPr>
              <a:t>₹: 2 Idly + 1 vada   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en-IN" sz="1600" dirty="0">
              <a:latin typeface="Bahnschrift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D82B0C-E45E-24D0-B103-F327C81FD395}"/>
              </a:ext>
            </a:extLst>
          </p:cNvPr>
          <p:cNvSpPr/>
          <p:nvPr/>
        </p:nvSpPr>
        <p:spPr>
          <a:xfrm>
            <a:off x="9107619" y="3050903"/>
            <a:ext cx="2481796" cy="365267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Bahnschrift" panose="020B0502040204020203" pitchFamily="34" charset="0"/>
              </a:rPr>
              <a:t>Failed Items Category: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French fries (90 ₹) is now repositioned as Masala French fries at 120 ₹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Momos (110 ₹) is now repositioned as Tandoori Momos at 100 ₹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Items like Dhokla, Pav Bhaji, Chole </a:t>
            </a:r>
            <a:r>
              <a:rPr lang="en-IN" sz="1600" dirty="0" err="1">
                <a:latin typeface="Bahnschrift" panose="020B0502040204020203" pitchFamily="34" charset="0"/>
              </a:rPr>
              <a:t>Bhature</a:t>
            </a:r>
            <a:r>
              <a:rPr lang="en-IN" sz="1600" dirty="0">
                <a:latin typeface="Bahnschrift" panose="020B0502040204020203" pitchFamily="34" charset="0"/>
              </a:rPr>
              <a:t> are removed</a:t>
            </a:r>
          </a:p>
        </p:txBody>
      </p:sp>
    </p:spTree>
    <p:extLst>
      <p:ext uri="{BB962C8B-B14F-4D97-AF65-F5344CB8AC3E}">
        <p14:creationId xmlns:p14="http://schemas.microsoft.com/office/powerpoint/2010/main" val="220424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D8EB-842C-0246-502A-6B4CAF8F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668"/>
            <a:ext cx="10772775" cy="69342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Inventory Optimization &amp;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D0DF1-CA21-7DD9-2126-AA811DB61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2" y="1041479"/>
            <a:ext cx="6423272" cy="23875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88B15-CAD3-9BEB-9B34-4555F8CCA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18" y="932214"/>
            <a:ext cx="5010049" cy="24967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2EA31D-307B-A0FB-F6FA-DFBBE9658D3E}"/>
              </a:ext>
            </a:extLst>
          </p:cNvPr>
          <p:cNvSpPr/>
          <p:nvPr/>
        </p:nvSpPr>
        <p:spPr>
          <a:xfrm>
            <a:off x="205832" y="3754490"/>
            <a:ext cx="11780335" cy="28219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Bahnschrift" panose="020B0502040204020203" pitchFamily="34" charset="0"/>
              </a:rPr>
              <a:t>Inventory Optimization was performed based on economic principles and various business analytics principles. Analysis was performed over </a:t>
            </a:r>
            <a:r>
              <a:rPr lang="en-IN" sz="1600" b="1" dirty="0">
                <a:latin typeface="Bahnschrift" panose="020B0502040204020203" pitchFamily="34" charset="0"/>
              </a:rPr>
              <a:t>28 ingredients</a:t>
            </a:r>
            <a:r>
              <a:rPr lang="en-IN" sz="1600" dirty="0">
                <a:latin typeface="Bahnschrift" panose="020B0502040204020203" pitchFamily="34" charset="0"/>
              </a:rPr>
              <a:t> over </a:t>
            </a:r>
            <a:r>
              <a:rPr lang="en-IN" sz="1600" b="1" dirty="0">
                <a:latin typeface="Bahnschrift" panose="020B0502040204020203" pitchFamily="34" charset="0"/>
              </a:rPr>
              <a:t>14 different features</a:t>
            </a:r>
            <a:r>
              <a:rPr lang="en-IN" sz="1600" dirty="0">
                <a:latin typeface="Bahnschrift" panose="020B0502040204020203" pitchFamily="34" charset="0"/>
              </a:rPr>
              <a:t>. Based on the optimization, some of the important results are: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b="1" dirty="0">
                <a:latin typeface="Bahnschrift" panose="020B0502040204020203" pitchFamily="34" charset="0"/>
              </a:rPr>
              <a:t>High stockage efficiency</a:t>
            </a:r>
            <a:r>
              <a:rPr lang="en-IN" sz="1600" dirty="0">
                <a:latin typeface="Bahnschrift" panose="020B0502040204020203" pitchFamily="34" charset="0"/>
              </a:rPr>
              <a:t> in essential ingredients, for instance, wheat flour, tea powder and Mutton exhibit highest stock usage efficiency (~97-98%).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Eggs, butter and rice have very </a:t>
            </a:r>
            <a:r>
              <a:rPr lang="en-IN" sz="1600" b="1" dirty="0">
                <a:latin typeface="Bahnschrift" panose="020B0502040204020203" pitchFamily="34" charset="0"/>
              </a:rPr>
              <a:t>higher order quantity</a:t>
            </a:r>
            <a:r>
              <a:rPr lang="en-IN" sz="1600" dirty="0">
                <a:latin typeface="Bahnschrift" panose="020B0502040204020203" pitchFamily="34" charset="0"/>
              </a:rPr>
              <a:t> (KGs) and comparatively very low usage rate. This implies high stock pillage loss and an overall higher waste percentage in these goods.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Items related to spices and seasonings have a very </a:t>
            </a:r>
            <a:r>
              <a:rPr lang="en-IN" sz="1600" b="1" dirty="0">
                <a:latin typeface="Bahnschrift" panose="020B0502040204020203" pitchFamily="34" charset="0"/>
              </a:rPr>
              <a:t>low stock usage efficiency</a:t>
            </a:r>
            <a:r>
              <a:rPr lang="en-IN" sz="1600" dirty="0">
                <a:latin typeface="Bahnschrift" panose="020B0502040204020203" pitchFamily="34" charset="0"/>
              </a:rPr>
              <a:t> (~90-92%), meaning excess stock is maintained and demand is not aligning with the expected demand.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1600" b="1" dirty="0">
                <a:latin typeface="Bahnschrift" panose="020B0502040204020203" pitchFamily="34" charset="0"/>
              </a:rPr>
              <a:t>Higher perishable items</a:t>
            </a:r>
            <a:r>
              <a:rPr lang="en-IN" sz="1600" dirty="0">
                <a:latin typeface="Bahnschrift" panose="020B0502040204020203" pitchFamily="34" charset="0"/>
              </a:rPr>
              <a:t> are showing lower stock usage efficiency whereas </a:t>
            </a:r>
            <a:r>
              <a:rPr lang="en-IN" sz="1600" b="1" dirty="0">
                <a:latin typeface="Bahnschrift" panose="020B0502040204020203" pitchFamily="34" charset="0"/>
              </a:rPr>
              <a:t>lower perishable items</a:t>
            </a:r>
            <a:r>
              <a:rPr lang="en-IN" sz="1600" dirty="0">
                <a:latin typeface="Bahnschrift" panose="020B0502040204020203" pitchFamily="34" charset="0"/>
              </a:rPr>
              <a:t> are showing higher stock usage efficiency, which suggests a lack of proper inventory management system.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en-IN" sz="1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417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49958-09D6-CC9A-E11D-CAF3D505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896"/>
            <a:ext cx="10403571" cy="463481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Finalized Optimized Menu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74F33-24EB-4511-60B8-19FA2A6FD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22" y="563173"/>
            <a:ext cx="4263956" cy="5969539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CAC9A47-D533-EE41-EB67-11FD91A3F8F6}"/>
              </a:ext>
            </a:extLst>
          </p:cNvPr>
          <p:cNvCxnSpPr/>
          <p:nvPr/>
        </p:nvCxnSpPr>
        <p:spPr>
          <a:xfrm rot="10800000" flipV="1">
            <a:off x="2880064" y="1471518"/>
            <a:ext cx="1083958" cy="520784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12F02B8-617A-753E-773E-9E4FE392DEDF}"/>
              </a:ext>
            </a:extLst>
          </p:cNvPr>
          <p:cNvSpPr/>
          <p:nvPr/>
        </p:nvSpPr>
        <p:spPr>
          <a:xfrm>
            <a:off x="744843" y="1731910"/>
            <a:ext cx="2135220" cy="104156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Bahnschrift" panose="020B0502040204020203" pitchFamily="34" charset="0"/>
              </a:rPr>
              <a:t>Top-performing dishes are retained, prices are slightly increased</a:t>
            </a:r>
          </a:p>
        </p:txBody>
      </p:sp>
      <p:pic>
        <p:nvPicPr>
          <p:cNvPr id="8" name="Graphic 7" descr="Business Growth">
            <a:extLst>
              <a:ext uri="{FF2B5EF4-FFF2-40B4-BE49-F238E27FC236}">
                <a16:creationId xmlns:a16="http://schemas.microsoft.com/office/drawing/2014/main" id="{8D802596-61B0-FADD-6C02-091C207A0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5812" y="869740"/>
            <a:ext cx="914400" cy="91440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48F1156-0C6F-FCFC-E3A4-2F832B5A5235}"/>
              </a:ext>
            </a:extLst>
          </p:cNvPr>
          <p:cNvCxnSpPr/>
          <p:nvPr/>
        </p:nvCxnSpPr>
        <p:spPr>
          <a:xfrm rot="10800000" flipV="1">
            <a:off x="2773478" y="3215538"/>
            <a:ext cx="1190544" cy="775121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AA32DC-8297-50BC-7734-E19B887F41E6}"/>
              </a:ext>
            </a:extLst>
          </p:cNvPr>
          <p:cNvSpPr/>
          <p:nvPr/>
        </p:nvSpPr>
        <p:spPr>
          <a:xfrm>
            <a:off x="624739" y="3543401"/>
            <a:ext cx="2135220" cy="104156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Bahnschrift" panose="020B0502040204020203" pitchFamily="34" charset="0"/>
              </a:rPr>
              <a:t>Moderately successful dishes are retained, prices decreased slightly</a:t>
            </a:r>
          </a:p>
        </p:txBody>
      </p:sp>
      <p:pic>
        <p:nvPicPr>
          <p:cNvPr id="12" name="Graphic 11" descr="Connections">
            <a:extLst>
              <a:ext uri="{FF2B5EF4-FFF2-40B4-BE49-F238E27FC236}">
                <a16:creationId xmlns:a16="http://schemas.microsoft.com/office/drawing/2014/main" id="{643B2E63-1598-6F41-2F26-9EE5CB16B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7018" y="2890905"/>
            <a:ext cx="670662" cy="670662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96E67E7-CDA6-F2F2-332B-996BF54FA482}"/>
              </a:ext>
            </a:extLst>
          </p:cNvPr>
          <p:cNvCxnSpPr/>
          <p:nvPr/>
        </p:nvCxnSpPr>
        <p:spPr>
          <a:xfrm rot="10800000" flipV="1">
            <a:off x="3082316" y="5335009"/>
            <a:ext cx="881707" cy="52078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B7394A7-FEAC-B02B-802E-54920305EA2F}"/>
              </a:ext>
            </a:extLst>
          </p:cNvPr>
          <p:cNvSpPr/>
          <p:nvPr/>
        </p:nvSpPr>
        <p:spPr>
          <a:xfrm>
            <a:off x="947094" y="5386482"/>
            <a:ext cx="2135220" cy="104156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Bahnschrift" panose="020B0502040204020203" pitchFamily="34" charset="0"/>
              </a:rPr>
              <a:t>Mediocre items are bundled into combos majorly, few received price tweaks.</a:t>
            </a:r>
          </a:p>
        </p:txBody>
      </p:sp>
      <p:pic>
        <p:nvPicPr>
          <p:cNvPr id="16" name="Graphic 15" descr="Link">
            <a:extLst>
              <a:ext uri="{FF2B5EF4-FFF2-40B4-BE49-F238E27FC236}">
                <a16:creationId xmlns:a16="http://schemas.microsoft.com/office/drawing/2014/main" id="{C2A42B5F-0C83-BF7D-77EC-B61A46583A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4461" y="4636442"/>
            <a:ext cx="760485" cy="760485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9572A04-6344-CF5A-76B1-0830930123AA}"/>
              </a:ext>
            </a:extLst>
          </p:cNvPr>
          <p:cNvCxnSpPr/>
          <p:nvPr/>
        </p:nvCxnSpPr>
        <p:spPr>
          <a:xfrm>
            <a:off x="8227978" y="5816432"/>
            <a:ext cx="946300" cy="39361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7B64BE1-EDF2-E17E-3003-5D3666720EBD}"/>
              </a:ext>
            </a:extLst>
          </p:cNvPr>
          <p:cNvSpPr/>
          <p:nvPr/>
        </p:nvSpPr>
        <p:spPr>
          <a:xfrm>
            <a:off x="9174278" y="5396927"/>
            <a:ext cx="2135220" cy="12370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Bahnschrift" panose="020B0502040204020203" pitchFamily="34" charset="0"/>
              </a:rPr>
              <a:t>Failed items are mostly removed and the remaining ones are bundled as combos.</a:t>
            </a:r>
          </a:p>
        </p:txBody>
      </p:sp>
      <p:pic>
        <p:nvPicPr>
          <p:cNvPr id="21" name="Graphic 20" descr="Radioactive">
            <a:extLst>
              <a:ext uri="{FF2B5EF4-FFF2-40B4-BE49-F238E27FC236}">
                <a16:creationId xmlns:a16="http://schemas.microsoft.com/office/drawing/2014/main" id="{C4EF1D82-EE57-A772-C6C8-9006A4A38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37398" y="4584968"/>
            <a:ext cx="853844" cy="853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FA424B8-2E6F-F33D-2B6E-DE73D7699505}"/>
              </a:ext>
            </a:extLst>
          </p:cNvPr>
          <p:cNvCxnSpPr/>
          <p:nvPr/>
        </p:nvCxnSpPr>
        <p:spPr>
          <a:xfrm>
            <a:off x="8227978" y="914400"/>
            <a:ext cx="1049246" cy="412540"/>
          </a:xfrm>
          <a:prstGeom prst="bentConnector3">
            <a:avLst/>
          </a:prstGeom>
          <a:ln>
            <a:solidFill>
              <a:srgbClr val="EB15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60405D5-37E2-2C9C-A884-7E86324F2A98}"/>
              </a:ext>
            </a:extLst>
          </p:cNvPr>
          <p:cNvSpPr/>
          <p:nvPr/>
        </p:nvSpPr>
        <p:spPr>
          <a:xfrm>
            <a:off x="9277224" y="898404"/>
            <a:ext cx="2135220" cy="1041568"/>
          </a:xfrm>
          <a:prstGeom prst="rect">
            <a:avLst/>
          </a:prstGeom>
          <a:solidFill>
            <a:srgbClr val="EB15D7"/>
          </a:solidFill>
          <a:ln>
            <a:solidFill>
              <a:srgbClr val="EB15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Bahnschrift" panose="020B0502040204020203" pitchFamily="34" charset="0"/>
              </a:rPr>
              <a:t>Number of total items are reduced from 41 to 28</a:t>
            </a:r>
          </a:p>
        </p:txBody>
      </p:sp>
      <p:pic>
        <p:nvPicPr>
          <p:cNvPr id="26" name="Graphic 25" descr="Register">
            <a:extLst>
              <a:ext uri="{FF2B5EF4-FFF2-40B4-BE49-F238E27FC236}">
                <a16:creationId xmlns:a16="http://schemas.microsoft.com/office/drawing/2014/main" id="{2A64B5BF-CEB9-84F9-5058-763283B25D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35012" y="133224"/>
            <a:ext cx="781176" cy="781176"/>
          </a:xfrm>
          <a:prstGeom prst="rect">
            <a:avLst/>
          </a:prstGeom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66AE564-35F9-5E6D-D569-CDE5212189F7}"/>
              </a:ext>
            </a:extLst>
          </p:cNvPr>
          <p:cNvCxnSpPr/>
          <p:nvPr/>
        </p:nvCxnSpPr>
        <p:spPr>
          <a:xfrm>
            <a:off x="8227978" y="2983532"/>
            <a:ext cx="1049246" cy="412540"/>
          </a:xfrm>
          <a:prstGeom prst="bentConnector3">
            <a:avLst/>
          </a:prstGeom>
          <a:ln>
            <a:solidFill>
              <a:srgbClr val="DB73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EA15569-4E96-E1B9-823F-63887D573B70}"/>
              </a:ext>
            </a:extLst>
          </p:cNvPr>
          <p:cNvSpPr/>
          <p:nvPr/>
        </p:nvSpPr>
        <p:spPr>
          <a:xfrm>
            <a:off x="9257990" y="2930368"/>
            <a:ext cx="2135220" cy="1041568"/>
          </a:xfrm>
          <a:prstGeom prst="rect">
            <a:avLst/>
          </a:prstGeom>
          <a:solidFill>
            <a:srgbClr val="DB7325"/>
          </a:solidFill>
          <a:ln>
            <a:solidFill>
              <a:srgbClr val="DB73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Bahnschrift" panose="020B0502040204020203" pitchFamily="34" charset="0"/>
              </a:rPr>
              <a:t>More Non-Veg dishes in Menu based on sales data analysis </a:t>
            </a:r>
          </a:p>
        </p:txBody>
      </p:sp>
      <p:pic>
        <p:nvPicPr>
          <p:cNvPr id="31" name="Graphic 30" descr="Pasta">
            <a:extLst>
              <a:ext uri="{FF2B5EF4-FFF2-40B4-BE49-F238E27FC236}">
                <a16:creationId xmlns:a16="http://schemas.microsoft.com/office/drawing/2014/main" id="{8239309A-6643-5853-EF28-0981B0F9F7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7207" y="2205635"/>
            <a:ext cx="716786" cy="7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1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C7D0-18E1-709E-F7A4-F1E1F2D5B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72775" cy="70346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Interpretation &amp; Key findings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872C89-D473-85CF-D92B-2AF885E2CAE3}"/>
              </a:ext>
            </a:extLst>
          </p:cNvPr>
          <p:cNvSpPr/>
          <p:nvPr/>
        </p:nvSpPr>
        <p:spPr>
          <a:xfrm>
            <a:off x="808931" y="944929"/>
            <a:ext cx="5086728" cy="1652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latin typeface="Bahnschrift" panose="020B0502040204020203" pitchFamily="34" charset="0"/>
              </a:rPr>
              <a:t>Customer Segmentation Insights</a:t>
            </a:r>
            <a:r>
              <a:rPr lang="en-IN" sz="1600" dirty="0">
                <a:latin typeface="Bahnschrift" panose="020B0502040204020203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Heatmap segmentation Identified high &amp; low-potential zones within the 269-villa community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Targeting high potential zones will lead to higher customer loyalty &amp; higher revenues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600" dirty="0">
              <a:latin typeface="Bahnschrift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6703E0-52F8-4446-C438-EFC2D6C7EA57}"/>
              </a:ext>
            </a:extLst>
          </p:cNvPr>
          <p:cNvSpPr/>
          <p:nvPr/>
        </p:nvSpPr>
        <p:spPr>
          <a:xfrm>
            <a:off x="6929659" y="2699676"/>
            <a:ext cx="5092784" cy="1942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latin typeface="Bahnschrift" panose="020B0502040204020203" pitchFamily="34" charset="0"/>
              </a:rPr>
              <a:t>Menu performance insights</a:t>
            </a:r>
            <a:r>
              <a:rPr lang="en-IN" sz="1600" dirty="0">
                <a:latin typeface="Bahnschrift" panose="020B0502040204020203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Menu score successfully categorized 41 dishes into 4 performance tiers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Top performing items include: </a:t>
            </a:r>
            <a:r>
              <a:rPr lang="en-IN" sz="1600" b="1" dirty="0">
                <a:latin typeface="Bahnschrift" panose="020B0502040204020203" pitchFamily="34" charset="0"/>
              </a:rPr>
              <a:t>Tandoori Chicken, Butter Chicken. </a:t>
            </a:r>
            <a:r>
              <a:rPr lang="en-IN" sz="1600" dirty="0">
                <a:latin typeface="Bahnschrift" panose="020B0502040204020203" pitchFamily="34" charset="0"/>
              </a:rPr>
              <a:t>Moderate items include: </a:t>
            </a:r>
            <a:r>
              <a:rPr lang="en-IN" sz="1600" b="1" dirty="0">
                <a:latin typeface="Bahnschrift" panose="020B0502040204020203" pitchFamily="34" charset="0"/>
              </a:rPr>
              <a:t>Fish fry, Egg chilli. </a:t>
            </a:r>
            <a:r>
              <a:rPr lang="en-IN" sz="1600" dirty="0">
                <a:latin typeface="Bahnschrift" panose="020B0502040204020203" pitchFamily="34" charset="0"/>
              </a:rPr>
              <a:t>Mediocre items include: </a:t>
            </a:r>
            <a:r>
              <a:rPr lang="en-IN" sz="1600" b="1" dirty="0">
                <a:latin typeface="Bahnschrift" panose="020B0502040204020203" pitchFamily="34" charset="0"/>
              </a:rPr>
              <a:t>Dosa, Idly</a:t>
            </a:r>
            <a:r>
              <a:rPr lang="en-IN" sz="1600" dirty="0">
                <a:latin typeface="Bahnschrift" panose="020B0502040204020203" pitchFamily="34" charset="0"/>
              </a:rPr>
              <a:t>. Failed items include: </a:t>
            </a:r>
            <a:r>
              <a:rPr lang="en-IN" sz="1600" b="1" dirty="0">
                <a:latin typeface="Bahnschrift" panose="020B0502040204020203" pitchFamily="34" charset="0"/>
              </a:rPr>
              <a:t>Pav Bhaji, Dhokla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A56328-8C58-EBBA-44EA-4E58254A4344}"/>
              </a:ext>
            </a:extLst>
          </p:cNvPr>
          <p:cNvSpPr/>
          <p:nvPr/>
        </p:nvSpPr>
        <p:spPr>
          <a:xfrm>
            <a:off x="802875" y="2699676"/>
            <a:ext cx="5092784" cy="1942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600" b="1" dirty="0">
              <a:latin typeface="Bahnschrift" panose="020B0502040204020203" pitchFamily="34" charset="0"/>
            </a:endParaRPr>
          </a:p>
          <a:p>
            <a:r>
              <a:rPr lang="en-IN" sz="1600" b="1" dirty="0">
                <a:latin typeface="Bahnschrift" panose="020B0502040204020203" pitchFamily="34" charset="0"/>
              </a:rPr>
              <a:t>Pricing strategy impact</a:t>
            </a:r>
            <a:r>
              <a:rPr lang="en-IN" sz="1600" dirty="0">
                <a:latin typeface="Bahnschrift" panose="020B0502040204020203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Top-performing items received 5-10 % price hike, Moderate ones received 5-15 % price fall, Mediocre ones were mostly bundled into combos &amp; Failed items were mostly removed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Applying charm strategy &amp; decoy strategy led to better value perception &amp; sales balance</a:t>
            </a:r>
          </a:p>
          <a:p>
            <a:endParaRPr lang="en-IN" sz="1600" dirty="0">
              <a:latin typeface="Bahnschrift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3C5312-8E59-466F-CA7A-0E42949E0EBA}"/>
              </a:ext>
            </a:extLst>
          </p:cNvPr>
          <p:cNvSpPr/>
          <p:nvPr/>
        </p:nvSpPr>
        <p:spPr>
          <a:xfrm>
            <a:off x="6916538" y="810823"/>
            <a:ext cx="5092784" cy="17864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latin typeface="Bahnschrift" panose="020B0502040204020203" pitchFamily="34" charset="0"/>
              </a:rPr>
              <a:t>Inventory efficient gains</a:t>
            </a:r>
            <a:r>
              <a:rPr lang="en-IN" sz="1600" dirty="0">
                <a:latin typeface="Bahnschrift" panose="020B0502040204020203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Analysis across 28 ingredients revealed overstocking in perishables &amp; inefficiency in spices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Optimized reorder levels, purchase frequencies, and waste reduction improve overall stock usage efficiency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14D8BE-9554-6FB1-3565-3BD89FD2062B}"/>
              </a:ext>
            </a:extLst>
          </p:cNvPr>
          <p:cNvSpPr/>
          <p:nvPr/>
        </p:nvSpPr>
        <p:spPr>
          <a:xfrm>
            <a:off x="3505202" y="4812207"/>
            <a:ext cx="5092784" cy="19428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latin typeface="Bahnschrift" panose="020B0502040204020203" pitchFamily="34" charset="0"/>
              </a:rPr>
              <a:t>Finalized Menu optimization insights</a:t>
            </a:r>
            <a:r>
              <a:rPr lang="en-IN" sz="1600" dirty="0">
                <a:latin typeface="Bahnschrift" panose="020B0502040204020203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Final menu reduced from </a:t>
            </a:r>
            <a:r>
              <a:rPr lang="en-IN" sz="1600" b="1" dirty="0">
                <a:latin typeface="Bahnschrift" panose="020B0502040204020203" pitchFamily="34" charset="0"/>
              </a:rPr>
              <a:t>41</a:t>
            </a:r>
            <a:r>
              <a:rPr lang="en-IN" sz="1600" dirty="0">
                <a:latin typeface="Bahnschrift" panose="020B0502040204020203" pitchFamily="34" charset="0"/>
              </a:rPr>
              <a:t> to </a:t>
            </a:r>
            <a:r>
              <a:rPr lang="en-IN" sz="1600" b="1" dirty="0">
                <a:latin typeface="Bahnschrift" panose="020B0502040204020203" pitchFamily="34" charset="0"/>
              </a:rPr>
              <a:t>28 operational dishes</a:t>
            </a:r>
            <a:r>
              <a:rPr lang="en-IN" sz="1600" dirty="0">
                <a:latin typeface="Bahnschrift" panose="020B0502040204020203" pitchFamily="34" charset="0"/>
              </a:rPr>
              <a:t> while preserving diversity &amp; customer demand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Bahnschrift" panose="020B0502040204020203" pitchFamily="34" charset="0"/>
              </a:rPr>
              <a:t>Finalized menu is inclined more towards </a:t>
            </a:r>
            <a:r>
              <a:rPr lang="en-IN" sz="1600" b="1" dirty="0">
                <a:latin typeface="Bahnschrift" panose="020B0502040204020203" pitchFamily="34" charset="0"/>
              </a:rPr>
              <a:t>non-veg dishes</a:t>
            </a:r>
            <a:r>
              <a:rPr lang="en-IN" sz="1600" dirty="0">
                <a:latin typeface="Bahnschrift" panose="020B0502040204020203" pitchFamily="34" charset="0"/>
              </a:rPr>
              <a:t> based on the sales data analysis &amp; customer surveys</a:t>
            </a:r>
          </a:p>
        </p:txBody>
      </p:sp>
      <p:pic>
        <p:nvPicPr>
          <p:cNvPr id="9" name="Graphic 8" descr="Target Audience">
            <a:extLst>
              <a:ext uri="{FF2B5EF4-FFF2-40B4-BE49-F238E27FC236}">
                <a16:creationId xmlns:a16="http://schemas.microsoft.com/office/drawing/2014/main" id="{7FC13E76-6E74-17A2-CB97-98654A8C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47" y="1115752"/>
            <a:ext cx="752413" cy="752413"/>
          </a:xfrm>
          <a:prstGeom prst="rect">
            <a:avLst/>
          </a:prstGeom>
        </p:spPr>
      </p:pic>
      <p:pic>
        <p:nvPicPr>
          <p:cNvPr id="13" name="Graphic 12" descr="Coins">
            <a:extLst>
              <a:ext uri="{FF2B5EF4-FFF2-40B4-BE49-F238E27FC236}">
                <a16:creationId xmlns:a16="http://schemas.microsoft.com/office/drawing/2014/main" id="{EF53E299-A7A5-A2A2-08BA-11F28DC4C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62" y="3095938"/>
            <a:ext cx="666123" cy="666123"/>
          </a:xfrm>
          <a:prstGeom prst="rect">
            <a:avLst/>
          </a:prstGeom>
        </p:spPr>
      </p:pic>
      <p:pic>
        <p:nvPicPr>
          <p:cNvPr id="15" name="Graphic 14" descr="Box trolley">
            <a:extLst>
              <a:ext uri="{FF2B5EF4-FFF2-40B4-BE49-F238E27FC236}">
                <a16:creationId xmlns:a16="http://schemas.microsoft.com/office/drawing/2014/main" id="{01AEB016-16EA-C992-AC7D-6D0427344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3117" y="1118277"/>
            <a:ext cx="749888" cy="749888"/>
          </a:xfrm>
          <a:prstGeom prst="rect">
            <a:avLst/>
          </a:prstGeom>
        </p:spPr>
      </p:pic>
      <p:pic>
        <p:nvPicPr>
          <p:cNvPr id="17" name="Graphic 16" descr="Register">
            <a:extLst>
              <a:ext uri="{FF2B5EF4-FFF2-40B4-BE49-F238E27FC236}">
                <a16:creationId xmlns:a16="http://schemas.microsoft.com/office/drawing/2014/main" id="{F6C8D35B-4857-66AD-1FA9-2690EE8114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3117" y="3045728"/>
            <a:ext cx="766542" cy="766542"/>
          </a:xfrm>
          <a:prstGeom prst="rect">
            <a:avLst/>
          </a:prstGeom>
        </p:spPr>
      </p:pic>
      <p:pic>
        <p:nvPicPr>
          <p:cNvPr id="19" name="Graphic 18" descr="Burger and drink">
            <a:extLst>
              <a:ext uri="{FF2B5EF4-FFF2-40B4-BE49-F238E27FC236}">
                <a16:creationId xmlns:a16="http://schemas.microsoft.com/office/drawing/2014/main" id="{2CF40D73-6CC9-2E6C-62CB-9B3BD20B3E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9324" y="5221971"/>
            <a:ext cx="775878" cy="7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6529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952</TotalTime>
  <Words>1647</Words>
  <Application>Microsoft Office PowerPoint</Application>
  <PresentationFormat>Widescreen</PresentationFormat>
  <Paragraphs>128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Cambria Math</vt:lpstr>
      <vt:lpstr>Impact</vt:lpstr>
      <vt:lpstr>Times New Roman</vt:lpstr>
      <vt:lpstr>Wingdings</vt:lpstr>
      <vt:lpstr>Metropolitan</vt:lpstr>
      <vt:lpstr>Customer Segmentation and Price Optimization Strategies for Singi's kitchen</vt:lpstr>
      <vt:lpstr>Project Overview</vt:lpstr>
      <vt:lpstr>Data Collection &amp; Preprocessing</vt:lpstr>
      <vt:lpstr>Customer Segmentation using Heatmaps </vt:lpstr>
      <vt:lpstr>Menu score Analysis &amp; Dish Categorization</vt:lpstr>
      <vt:lpstr>Pricing Strategy Implementation</vt:lpstr>
      <vt:lpstr>Inventory Optimization &amp; Analysis</vt:lpstr>
      <vt:lpstr>Finalized Optimized Menu </vt:lpstr>
      <vt:lpstr>Interpretation &amp; Key findings</vt:lpstr>
      <vt:lpstr>Strategic Recommendations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Sharad Anirudh</dc:creator>
  <cp:lastModifiedBy>Sharad Anirudh</cp:lastModifiedBy>
  <cp:revision>1</cp:revision>
  <dcterms:created xsi:type="dcterms:W3CDTF">2025-03-23T07:06:31Z</dcterms:created>
  <dcterms:modified xsi:type="dcterms:W3CDTF">2025-03-27T04:15:49Z</dcterms:modified>
</cp:coreProperties>
</file>